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8" r:id="rId2"/>
  </p:sldMasterIdLst>
  <p:notesMasterIdLst>
    <p:notesMasterId r:id="rId37"/>
  </p:notesMasterIdLst>
  <p:sldIdLst>
    <p:sldId id="256" r:id="rId3"/>
    <p:sldId id="257" r:id="rId4"/>
    <p:sldId id="263" r:id="rId5"/>
    <p:sldId id="259" r:id="rId6"/>
    <p:sldId id="297" r:id="rId7"/>
    <p:sldId id="264" r:id="rId8"/>
    <p:sldId id="265" r:id="rId9"/>
    <p:sldId id="260" r:id="rId10"/>
    <p:sldId id="269" r:id="rId11"/>
    <p:sldId id="268" r:id="rId12"/>
    <p:sldId id="272" r:id="rId13"/>
    <p:sldId id="273" r:id="rId14"/>
    <p:sldId id="271" r:id="rId15"/>
    <p:sldId id="276" r:id="rId16"/>
    <p:sldId id="277" r:id="rId17"/>
    <p:sldId id="278" r:id="rId18"/>
    <p:sldId id="270" r:id="rId19"/>
    <p:sldId id="285" r:id="rId20"/>
    <p:sldId id="279" r:id="rId21"/>
    <p:sldId id="296" r:id="rId22"/>
    <p:sldId id="280" r:id="rId23"/>
    <p:sldId id="281" r:id="rId24"/>
    <p:sldId id="282" r:id="rId25"/>
    <p:sldId id="283" r:id="rId26"/>
    <p:sldId id="284" r:id="rId27"/>
    <p:sldId id="288" r:id="rId28"/>
    <p:sldId id="286" r:id="rId29"/>
    <p:sldId id="287" r:id="rId30"/>
    <p:sldId id="289" r:id="rId31"/>
    <p:sldId id="290" r:id="rId32"/>
    <p:sldId id="292" r:id="rId33"/>
    <p:sldId id="293" r:id="rId34"/>
    <p:sldId id="294" r:id="rId35"/>
    <p:sldId id="29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C90990-DC6B-9345-9DFF-D0B366EBDB8B}">
          <p14:sldIdLst>
            <p14:sldId id="256"/>
            <p14:sldId id="257"/>
            <p14:sldId id="263"/>
            <p14:sldId id="259"/>
            <p14:sldId id="297"/>
            <p14:sldId id="264"/>
            <p14:sldId id="265"/>
            <p14:sldId id="260"/>
            <p14:sldId id="269"/>
            <p14:sldId id="268"/>
            <p14:sldId id="272"/>
            <p14:sldId id="273"/>
            <p14:sldId id="271"/>
            <p14:sldId id="276"/>
            <p14:sldId id="277"/>
            <p14:sldId id="278"/>
          </p14:sldIdLst>
        </p14:section>
        <p14:section name="Grouping" id="{5A0D2D79-0F77-684F-9510-F5EE8152113F}">
          <p14:sldIdLst>
            <p14:sldId id="270"/>
            <p14:sldId id="285"/>
            <p14:sldId id="279"/>
            <p14:sldId id="296"/>
            <p14:sldId id="280"/>
            <p14:sldId id="281"/>
            <p14:sldId id="282"/>
            <p14:sldId id="283"/>
            <p14:sldId id="284"/>
            <p14:sldId id="288"/>
          </p14:sldIdLst>
        </p14:section>
        <p14:section name="Factors to consider for College" id="{53FCA25A-E254-324C-9D31-8629F9E6A863}">
          <p14:sldIdLst>
            <p14:sldId id="286"/>
            <p14:sldId id="287"/>
            <p14:sldId id="289"/>
            <p14:sldId id="290"/>
            <p14:sldId id="292"/>
            <p14:sldId id="293"/>
            <p14:sldId id="294"/>
            <p14:sldId id="29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96"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126874-57BB-FC4F-A675-344D56F047A9}" type="doc">
      <dgm:prSet loTypeId="urn:microsoft.com/office/officeart/2005/8/layout/hierarchy1" loCatId="" qsTypeId="urn:microsoft.com/office/officeart/2005/8/quickstyle/simple5" qsCatId="simple" csTypeId="urn:microsoft.com/office/officeart/2005/8/colors/accent1_2" csCatId="accent1" phldr="1"/>
      <dgm:spPr/>
      <dgm:t>
        <a:bodyPr/>
        <a:lstStyle/>
        <a:p>
          <a:endParaRPr lang="en-US"/>
        </a:p>
      </dgm:t>
    </dgm:pt>
    <dgm:pt modelId="{5A0078E7-507A-4340-BC88-E3A2B47B96E5}">
      <dgm:prSet phldrT="[Text]"/>
      <dgm:spPr/>
      <dgm:t>
        <a:bodyPr/>
        <a:lstStyle/>
        <a:p>
          <a:r>
            <a:rPr lang="en-US" dirty="0" smtClean="0"/>
            <a:t>College</a:t>
          </a:r>
          <a:endParaRPr lang="en-US" dirty="0"/>
        </a:p>
      </dgm:t>
    </dgm:pt>
    <dgm:pt modelId="{3A9BAC12-7A36-8E4B-8461-CFF5ED8E9C7E}" type="parTrans" cxnId="{59C3FE72-93E5-8D47-9C3D-72777E9E2C19}">
      <dgm:prSet/>
      <dgm:spPr/>
      <dgm:t>
        <a:bodyPr/>
        <a:lstStyle/>
        <a:p>
          <a:endParaRPr lang="en-US"/>
        </a:p>
      </dgm:t>
    </dgm:pt>
    <dgm:pt modelId="{9D7CCCB9-A300-074E-947D-156E192B2A90}" type="sibTrans" cxnId="{59C3FE72-93E5-8D47-9C3D-72777E9E2C19}">
      <dgm:prSet/>
      <dgm:spPr/>
      <dgm:t>
        <a:bodyPr/>
        <a:lstStyle/>
        <a:p>
          <a:endParaRPr lang="en-US"/>
        </a:p>
      </dgm:t>
    </dgm:pt>
    <dgm:pt modelId="{82C084D3-CD0F-7644-A6C2-9E72F6DF4AF3}">
      <dgm:prSet phldrT="[Text]"/>
      <dgm:spPr/>
      <dgm:t>
        <a:bodyPr/>
        <a:lstStyle/>
        <a:p>
          <a:r>
            <a:rPr lang="en-US" dirty="0" smtClean="0"/>
            <a:t>Cost</a:t>
          </a:r>
          <a:endParaRPr lang="en-US" dirty="0"/>
        </a:p>
      </dgm:t>
    </dgm:pt>
    <dgm:pt modelId="{F749DCDF-3B5A-0643-AAD2-995ECD3E411D}" type="parTrans" cxnId="{2275E3FD-3A33-AF4A-BE82-F6557CB3490D}">
      <dgm:prSet/>
      <dgm:spPr/>
      <dgm:t>
        <a:bodyPr/>
        <a:lstStyle/>
        <a:p>
          <a:endParaRPr lang="en-US"/>
        </a:p>
      </dgm:t>
    </dgm:pt>
    <dgm:pt modelId="{D6DE5FDF-5577-0648-B3DB-CDE2C9B9B193}" type="sibTrans" cxnId="{2275E3FD-3A33-AF4A-BE82-F6557CB3490D}">
      <dgm:prSet/>
      <dgm:spPr/>
      <dgm:t>
        <a:bodyPr/>
        <a:lstStyle/>
        <a:p>
          <a:endParaRPr lang="en-US"/>
        </a:p>
      </dgm:t>
    </dgm:pt>
    <dgm:pt modelId="{7C6BEB4B-981D-BC43-BA90-C5681AE72B4B}">
      <dgm:prSet phldrT="[Text]"/>
      <dgm:spPr/>
      <dgm:t>
        <a:bodyPr/>
        <a:lstStyle/>
        <a:p>
          <a:r>
            <a:rPr lang="en-US" dirty="0" smtClean="0"/>
            <a:t>Tuition </a:t>
          </a:r>
          <a:endParaRPr lang="en-US" dirty="0"/>
        </a:p>
      </dgm:t>
    </dgm:pt>
    <dgm:pt modelId="{A0AA705F-5AEE-794D-B50E-D40C3543CC82}" type="parTrans" cxnId="{8E1C2DCC-D82C-214C-9907-6EBEFFEFE085}">
      <dgm:prSet/>
      <dgm:spPr/>
      <dgm:t>
        <a:bodyPr/>
        <a:lstStyle/>
        <a:p>
          <a:endParaRPr lang="en-US"/>
        </a:p>
      </dgm:t>
    </dgm:pt>
    <dgm:pt modelId="{ACB28136-6E75-D444-866E-ADB7E84530C2}" type="sibTrans" cxnId="{8E1C2DCC-D82C-214C-9907-6EBEFFEFE085}">
      <dgm:prSet/>
      <dgm:spPr/>
      <dgm:t>
        <a:bodyPr/>
        <a:lstStyle/>
        <a:p>
          <a:endParaRPr lang="en-US"/>
        </a:p>
      </dgm:t>
    </dgm:pt>
    <dgm:pt modelId="{188C1672-287B-5247-B2DF-56FF0A883959}">
      <dgm:prSet phldrT="[Text]"/>
      <dgm:spPr/>
      <dgm:t>
        <a:bodyPr/>
        <a:lstStyle/>
        <a:p>
          <a:r>
            <a:rPr lang="en-US" dirty="0" smtClean="0"/>
            <a:t>Other </a:t>
          </a:r>
          <a:endParaRPr lang="en-US" dirty="0"/>
        </a:p>
      </dgm:t>
    </dgm:pt>
    <dgm:pt modelId="{DC3B5B08-82B9-0849-9956-ECD6A257770F}" type="parTrans" cxnId="{D2E2840E-BA10-D54F-BC26-6159855B5F28}">
      <dgm:prSet/>
      <dgm:spPr/>
      <dgm:t>
        <a:bodyPr/>
        <a:lstStyle/>
        <a:p>
          <a:endParaRPr lang="en-US"/>
        </a:p>
      </dgm:t>
    </dgm:pt>
    <dgm:pt modelId="{D6F04699-9FE9-7941-94EE-964C19460167}" type="sibTrans" cxnId="{D2E2840E-BA10-D54F-BC26-6159855B5F28}">
      <dgm:prSet/>
      <dgm:spPr/>
      <dgm:t>
        <a:bodyPr/>
        <a:lstStyle/>
        <a:p>
          <a:endParaRPr lang="en-US"/>
        </a:p>
      </dgm:t>
    </dgm:pt>
    <dgm:pt modelId="{ADE1DC68-D081-8940-BB9E-1091DCC9C128}">
      <dgm:prSet phldrT="[Text]"/>
      <dgm:spPr/>
      <dgm:t>
        <a:bodyPr/>
        <a:lstStyle/>
        <a:p>
          <a:r>
            <a:rPr lang="en-US" dirty="0" smtClean="0"/>
            <a:t>Interests </a:t>
          </a:r>
          <a:endParaRPr lang="en-US" dirty="0"/>
        </a:p>
      </dgm:t>
    </dgm:pt>
    <dgm:pt modelId="{8890CB19-0694-8744-82B3-389AB1569709}" type="parTrans" cxnId="{02A843D6-11F9-2143-A220-99DE8F4333BF}">
      <dgm:prSet/>
      <dgm:spPr/>
      <dgm:t>
        <a:bodyPr/>
        <a:lstStyle/>
        <a:p>
          <a:endParaRPr lang="en-US"/>
        </a:p>
      </dgm:t>
    </dgm:pt>
    <dgm:pt modelId="{39AF8904-7A4C-9F44-A7CB-ACA8BF43B5BB}" type="sibTrans" cxnId="{02A843D6-11F9-2143-A220-99DE8F4333BF}">
      <dgm:prSet/>
      <dgm:spPr/>
      <dgm:t>
        <a:bodyPr/>
        <a:lstStyle/>
        <a:p>
          <a:endParaRPr lang="en-US"/>
        </a:p>
      </dgm:t>
    </dgm:pt>
    <dgm:pt modelId="{30D505EC-C003-2245-8DF6-A585DE7286DA}">
      <dgm:prSet phldrT="[Text]"/>
      <dgm:spPr/>
      <dgm:t>
        <a:bodyPr/>
        <a:lstStyle/>
        <a:p>
          <a:r>
            <a:rPr lang="en-US" dirty="0" smtClean="0"/>
            <a:t>Major</a:t>
          </a:r>
          <a:endParaRPr lang="en-US" dirty="0"/>
        </a:p>
      </dgm:t>
    </dgm:pt>
    <dgm:pt modelId="{91EA9E2D-528F-8E48-8121-200543A5FBB4}" type="parTrans" cxnId="{C5C14685-D3E2-3F45-9F86-A7C1F9E6A5F1}">
      <dgm:prSet/>
      <dgm:spPr/>
      <dgm:t>
        <a:bodyPr/>
        <a:lstStyle/>
        <a:p>
          <a:endParaRPr lang="en-US"/>
        </a:p>
      </dgm:t>
    </dgm:pt>
    <dgm:pt modelId="{715CC02A-4528-D341-8E08-E2A5EE712F99}" type="sibTrans" cxnId="{C5C14685-D3E2-3F45-9F86-A7C1F9E6A5F1}">
      <dgm:prSet/>
      <dgm:spPr/>
      <dgm:t>
        <a:bodyPr/>
        <a:lstStyle/>
        <a:p>
          <a:endParaRPr lang="en-US"/>
        </a:p>
      </dgm:t>
    </dgm:pt>
    <dgm:pt modelId="{13D0EC4D-E6D0-404D-B775-27120FEA12D7}">
      <dgm:prSet phldrT="[Text]"/>
      <dgm:spPr/>
      <dgm:t>
        <a:bodyPr/>
        <a:lstStyle/>
        <a:p>
          <a:r>
            <a:rPr lang="en-US" dirty="0" smtClean="0"/>
            <a:t>Room &amp; Board </a:t>
          </a:r>
          <a:endParaRPr lang="en-US" dirty="0"/>
        </a:p>
      </dgm:t>
    </dgm:pt>
    <dgm:pt modelId="{871A3B7E-B10E-2E41-830C-517B70C6AB1B}" type="parTrans" cxnId="{843A51A2-C042-3045-9527-80695A3A0A06}">
      <dgm:prSet/>
      <dgm:spPr/>
      <dgm:t>
        <a:bodyPr/>
        <a:lstStyle/>
        <a:p>
          <a:endParaRPr lang="en-US"/>
        </a:p>
      </dgm:t>
    </dgm:pt>
    <dgm:pt modelId="{B037DD23-3BEE-8642-9DDD-5D138FF524A7}" type="sibTrans" cxnId="{843A51A2-C042-3045-9527-80695A3A0A06}">
      <dgm:prSet/>
      <dgm:spPr/>
      <dgm:t>
        <a:bodyPr/>
        <a:lstStyle/>
        <a:p>
          <a:endParaRPr lang="en-US"/>
        </a:p>
      </dgm:t>
    </dgm:pt>
    <dgm:pt modelId="{74A33691-9EC9-5E45-BD00-20DD3A5964AB}">
      <dgm:prSet phldrT="[Text]"/>
      <dgm:spPr/>
      <dgm:t>
        <a:bodyPr/>
        <a:lstStyle/>
        <a:p>
          <a:r>
            <a:rPr lang="en-US" dirty="0" smtClean="0"/>
            <a:t>Food </a:t>
          </a:r>
          <a:endParaRPr lang="en-US" dirty="0"/>
        </a:p>
      </dgm:t>
    </dgm:pt>
    <dgm:pt modelId="{CAD422AF-90F9-9146-AAC9-512D03DE42D9}" type="parTrans" cxnId="{815BA1E5-6DF8-7549-8982-47471A591015}">
      <dgm:prSet/>
      <dgm:spPr/>
      <dgm:t>
        <a:bodyPr/>
        <a:lstStyle/>
        <a:p>
          <a:endParaRPr lang="en-US"/>
        </a:p>
      </dgm:t>
    </dgm:pt>
    <dgm:pt modelId="{260EEF6D-3688-1743-86AF-48B6F0662FB9}" type="sibTrans" cxnId="{815BA1E5-6DF8-7549-8982-47471A591015}">
      <dgm:prSet/>
      <dgm:spPr/>
      <dgm:t>
        <a:bodyPr/>
        <a:lstStyle/>
        <a:p>
          <a:endParaRPr lang="en-US"/>
        </a:p>
      </dgm:t>
    </dgm:pt>
    <dgm:pt modelId="{30624CB1-A4BE-6941-898C-E05B8E3286EF}">
      <dgm:prSet phldrT="[Text]"/>
      <dgm:spPr/>
      <dgm:t>
        <a:bodyPr/>
        <a:lstStyle/>
        <a:p>
          <a:r>
            <a:rPr lang="en-US" dirty="0" smtClean="0"/>
            <a:t>Phone Bill</a:t>
          </a:r>
          <a:endParaRPr lang="en-US" dirty="0"/>
        </a:p>
      </dgm:t>
    </dgm:pt>
    <dgm:pt modelId="{E9C5CF1C-5D88-4346-8859-B337511FD713}" type="parTrans" cxnId="{F9FF28F5-70D0-7C43-9CA9-B59C2CA83866}">
      <dgm:prSet/>
      <dgm:spPr/>
      <dgm:t>
        <a:bodyPr/>
        <a:lstStyle/>
        <a:p>
          <a:endParaRPr lang="en-US"/>
        </a:p>
      </dgm:t>
    </dgm:pt>
    <dgm:pt modelId="{B994E90D-C60F-994A-AB0B-D1BC0E15C17A}" type="sibTrans" cxnId="{F9FF28F5-70D0-7C43-9CA9-B59C2CA83866}">
      <dgm:prSet/>
      <dgm:spPr/>
      <dgm:t>
        <a:bodyPr/>
        <a:lstStyle/>
        <a:p>
          <a:endParaRPr lang="en-US"/>
        </a:p>
      </dgm:t>
    </dgm:pt>
    <dgm:pt modelId="{C4AC606C-EC2A-324C-BA34-FDF1805A00AE}">
      <dgm:prSet phldrT="[Text]"/>
      <dgm:spPr/>
      <dgm:t>
        <a:bodyPr/>
        <a:lstStyle/>
        <a:p>
          <a:r>
            <a:rPr lang="en-US" dirty="0" smtClean="0"/>
            <a:t>Internet</a:t>
          </a:r>
          <a:endParaRPr lang="en-US" dirty="0"/>
        </a:p>
      </dgm:t>
    </dgm:pt>
    <dgm:pt modelId="{D77829A5-9F5B-4346-A42D-D730C3D92FA1}" type="parTrans" cxnId="{7C75648C-1960-B74E-9A5E-D7868A317295}">
      <dgm:prSet/>
      <dgm:spPr/>
      <dgm:t>
        <a:bodyPr/>
        <a:lstStyle/>
        <a:p>
          <a:endParaRPr lang="en-US"/>
        </a:p>
      </dgm:t>
    </dgm:pt>
    <dgm:pt modelId="{1EC27290-E0FD-874E-9A29-E3FDFFE1B035}" type="sibTrans" cxnId="{7C75648C-1960-B74E-9A5E-D7868A317295}">
      <dgm:prSet/>
      <dgm:spPr/>
      <dgm:t>
        <a:bodyPr/>
        <a:lstStyle/>
        <a:p>
          <a:endParaRPr lang="en-US"/>
        </a:p>
      </dgm:t>
    </dgm:pt>
    <dgm:pt modelId="{E5B39DE4-DCF1-7A43-B9C3-67C33BB3FCDA}">
      <dgm:prSet phldrT="[Text]"/>
      <dgm:spPr/>
      <dgm:t>
        <a:bodyPr/>
        <a:lstStyle/>
        <a:p>
          <a:r>
            <a:rPr lang="en-US" dirty="0" smtClean="0"/>
            <a:t>Books </a:t>
          </a:r>
          <a:endParaRPr lang="en-US" dirty="0"/>
        </a:p>
      </dgm:t>
    </dgm:pt>
    <dgm:pt modelId="{19358BBD-FF4E-0F45-88F1-09790C33F1EA}" type="parTrans" cxnId="{2E4D88F2-159E-2A4A-9893-AEADC974BCB7}">
      <dgm:prSet/>
      <dgm:spPr/>
      <dgm:t>
        <a:bodyPr/>
        <a:lstStyle/>
        <a:p>
          <a:endParaRPr lang="en-US"/>
        </a:p>
      </dgm:t>
    </dgm:pt>
    <dgm:pt modelId="{640966E5-AA0B-494C-94EB-AA09BB962170}" type="sibTrans" cxnId="{2E4D88F2-159E-2A4A-9893-AEADC974BCB7}">
      <dgm:prSet/>
      <dgm:spPr/>
      <dgm:t>
        <a:bodyPr/>
        <a:lstStyle/>
        <a:p>
          <a:endParaRPr lang="en-US"/>
        </a:p>
      </dgm:t>
    </dgm:pt>
    <dgm:pt modelId="{A8AAD247-089B-354C-B186-AE0472234439}">
      <dgm:prSet phldrT="[Text]"/>
      <dgm:spPr/>
      <dgm:t>
        <a:bodyPr/>
        <a:lstStyle/>
        <a:p>
          <a:r>
            <a:rPr lang="en-US" dirty="0" smtClean="0"/>
            <a:t>Hygiene Items </a:t>
          </a:r>
          <a:endParaRPr lang="en-US" dirty="0"/>
        </a:p>
      </dgm:t>
    </dgm:pt>
    <dgm:pt modelId="{957D83B1-76E3-4A42-88C6-74F0E99BDA50}" type="parTrans" cxnId="{DFD8DF02-8D65-1640-ACB6-F7CF096B5663}">
      <dgm:prSet/>
      <dgm:spPr/>
      <dgm:t>
        <a:bodyPr/>
        <a:lstStyle/>
        <a:p>
          <a:endParaRPr lang="en-US"/>
        </a:p>
      </dgm:t>
    </dgm:pt>
    <dgm:pt modelId="{77FF01FE-4ED4-7B41-B6FE-D26E60EDF845}" type="sibTrans" cxnId="{DFD8DF02-8D65-1640-ACB6-F7CF096B5663}">
      <dgm:prSet/>
      <dgm:spPr/>
      <dgm:t>
        <a:bodyPr/>
        <a:lstStyle/>
        <a:p>
          <a:endParaRPr lang="en-US"/>
        </a:p>
      </dgm:t>
    </dgm:pt>
    <dgm:pt modelId="{AF84D696-DD51-464A-9BAA-823AA4EB58E6}">
      <dgm:prSet phldrT="[Text]"/>
      <dgm:spPr/>
      <dgm:t>
        <a:bodyPr/>
        <a:lstStyle/>
        <a:p>
          <a:r>
            <a:rPr lang="en-US" dirty="0" smtClean="0"/>
            <a:t>Food</a:t>
          </a:r>
          <a:endParaRPr lang="en-US" dirty="0"/>
        </a:p>
      </dgm:t>
    </dgm:pt>
    <dgm:pt modelId="{0464A3FC-C768-8B49-B6E7-54F98B2E5074}" type="parTrans" cxnId="{8DDA0D36-75DA-F740-A176-6E93E2C5632A}">
      <dgm:prSet/>
      <dgm:spPr/>
      <dgm:t>
        <a:bodyPr/>
        <a:lstStyle/>
        <a:p>
          <a:endParaRPr lang="en-US"/>
        </a:p>
      </dgm:t>
    </dgm:pt>
    <dgm:pt modelId="{5321E569-2BDE-8E4A-B002-1B4C1D14370F}" type="sibTrans" cxnId="{8DDA0D36-75DA-F740-A176-6E93E2C5632A}">
      <dgm:prSet/>
      <dgm:spPr/>
      <dgm:t>
        <a:bodyPr/>
        <a:lstStyle/>
        <a:p>
          <a:endParaRPr lang="en-US"/>
        </a:p>
      </dgm:t>
    </dgm:pt>
    <dgm:pt modelId="{694425B0-CDF6-CA46-B348-6BCCE9995B0A}" type="pres">
      <dgm:prSet presAssocID="{58126874-57BB-FC4F-A675-344D56F047A9}" presName="hierChild1" presStyleCnt="0">
        <dgm:presLayoutVars>
          <dgm:chPref val="1"/>
          <dgm:dir/>
          <dgm:animOne val="branch"/>
          <dgm:animLvl val="lvl"/>
          <dgm:resizeHandles/>
        </dgm:presLayoutVars>
      </dgm:prSet>
      <dgm:spPr/>
      <dgm:t>
        <a:bodyPr/>
        <a:lstStyle/>
        <a:p>
          <a:endParaRPr lang="en-US"/>
        </a:p>
      </dgm:t>
    </dgm:pt>
    <dgm:pt modelId="{E45E5478-B848-214F-85BD-9723306A5E97}" type="pres">
      <dgm:prSet presAssocID="{5A0078E7-507A-4340-BC88-E3A2B47B96E5}" presName="hierRoot1" presStyleCnt="0"/>
      <dgm:spPr/>
    </dgm:pt>
    <dgm:pt modelId="{FB76746E-3E80-2349-9B62-930904686D79}" type="pres">
      <dgm:prSet presAssocID="{5A0078E7-507A-4340-BC88-E3A2B47B96E5}" presName="composite" presStyleCnt="0"/>
      <dgm:spPr/>
    </dgm:pt>
    <dgm:pt modelId="{C0CB3ABF-5B42-BC42-8FC5-FB6C5CD9D61A}" type="pres">
      <dgm:prSet presAssocID="{5A0078E7-507A-4340-BC88-E3A2B47B96E5}" presName="background" presStyleLbl="node0" presStyleIdx="0" presStyleCnt="1"/>
      <dgm:spPr/>
    </dgm:pt>
    <dgm:pt modelId="{51F839C1-F3A3-8546-82E7-99984FA16350}" type="pres">
      <dgm:prSet presAssocID="{5A0078E7-507A-4340-BC88-E3A2B47B96E5}" presName="text" presStyleLbl="fgAcc0" presStyleIdx="0" presStyleCnt="1">
        <dgm:presLayoutVars>
          <dgm:chPref val="3"/>
        </dgm:presLayoutVars>
      </dgm:prSet>
      <dgm:spPr/>
      <dgm:t>
        <a:bodyPr/>
        <a:lstStyle/>
        <a:p>
          <a:endParaRPr lang="en-US"/>
        </a:p>
      </dgm:t>
    </dgm:pt>
    <dgm:pt modelId="{B96BC58B-02E2-8F4B-AFD5-B2EE7CC1C732}" type="pres">
      <dgm:prSet presAssocID="{5A0078E7-507A-4340-BC88-E3A2B47B96E5}" presName="hierChild2" presStyleCnt="0"/>
      <dgm:spPr/>
    </dgm:pt>
    <dgm:pt modelId="{1DF135C3-CA3E-D149-853B-AF3EA07DF2C4}" type="pres">
      <dgm:prSet presAssocID="{F749DCDF-3B5A-0643-AAD2-995ECD3E411D}" presName="Name10" presStyleLbl="parChTrans1D2" presStyleIdx="0" presStyleCnt="2"/>
      <dgm:spPr/>
      <dgm:t>
        <a:bodyPr/>
        <a:lstStyle/>
        <a:p>
          <a:endParaRPr lang="en-US"/>
        </a:p>
      </dgm:t>
    </dgm:pt>
    <dgm:pt modelId="{219957C0-EFAF-EA40-B232-34D72739F243}" type="pres">
      <dgm:prSet presAssocID="{82C084D3-CD0F-7644-A6C2-9E72F6DF4AF3}" presName="hierRoot2" presStyleCnt="0"/>
      <dgm:spPr/>
    </dgm:pt>
    <dgm:pt modelId="{6B49C00D-54BC-1C4D-B337-E3B26AEB4F0C}" type="pres">
      <dgm:prSet presAssocID="{82C084D3-CD0F-7644-A6C2-9E72F6DF4AF3}" presName="composite2" presStyleCnt="0"/>
      <dgm:spPr/>
    </dgm:pt>
    <dgm:pt modelId="{6FABF109-4C77-C24F-A646-73875362620B}" type="pres">
      <dgm:prSet presAssocID="{82C084D3-CD0F-7644-A6C2-9E72F6DF4AF3}" presName="background2" presStyleLbl="node2" presStyleIdx="0" presStyleCnt="2"/>
      <dgm:spPr/>
    </dgm:pt>
    <dgm:pt modelId="{9FC330AC-CB51-534E-AD6B-CBAC3D6BC074}" type="pres">
      <dgm:prSet presAssocID="{82C084D3-CD0F-7644-A6C2-9E72F6DF4AF3}" presName="text2" presStyleLbl="fgAcc2" presStyleIdx="0" presStyleCnt="2">
        <dgm:presLayoutVars>
          <dgm:chPref val="3"/>
        </dgm:presLayoutVars>
      </dgm:prSet>
      <dgm:spPr/>
      <dgm:t>
        <a:bodyPr/>
        <a:lstStyle/>
        <a:p>
          <a:endParaRPr lang="en-US"/>
        </a:p>
      </dgm:t>
    </dgm:pt>
    <dgm:pt modelId="{41A48B85-DF25-4B49-BD60-AD41C447B1C7}" type="pres">
      <dgm:prSet presAssocID="{82C084D3-CD0F-7644-A6C2-9E72F6DF4AF3}" presName="hierChild3" presStyleCnt="0"/>
      <dgm:spPr/>
    </dgm:pt>
    <dgm:pt modelId="{CB79CC0F-E273-404C-96F6-2AD0D300C745}" type="pres">
      <dgm:prSet presAssocID="{A0AA705F-5AEE-794D-B50E-D40C3543CC82}" presName="Name17" presStyleLbl="parChTrans1D3" presStyleIdx="0" presStyleCnt="3"/>
      <dgm:spPr/>
      <dgm:t>
        <a:bodyPr/>
        <a:lstStyle/>
        <a:p>
          <a:endParaRPr lang="en-US"/>
        </a:p>
      </dgm:t>
    </dgm:pt>
    <dgm:pt modelId="{0319B323-F195-D34B-9CB4-D351303A0408}" type="pres">
      <dgm:prSet presAssocID="{7C6BEB4B-981D-BC43-BA90-C5681AE72B4B}" presName="hierRoot3" presStyleCnt="0"/>
      <dgm:spPr/>
    </dgm:pt>
    <dgm:pt modelId="{79EFE57F-DCE0-CD4F-BB36-041182DBB2A6}" type="pres">
      <dgm:prSet presAssocID="{7C6BEB4B-981D-BC43-BA90-C5681AE72B4B}" presName="composite3" presStyleCnt="0"/>
      <dgm:spPr/>
    </dgm:pt>
    <dgm:pt modelId="{2C36BF85-DCB2-2F49-B031-0A23894DFC5F}" type="pres">
      <dgm:prSet presAssocID="{7C6BEB4B-981D-BC43-BA90-C5681AE72B4B}" presName="background3" presStyleLbl="node3" presStyleIdx="0" presStyleCnt="3"/>
      <dgm:spPr/>
    </dgm:pt>
    <dgm:pt modelId="{833ACAC6-62FF-2F4E-BE8D-B056B242BACB}" type="pres">
      <dgm:prSet presAssocID="{7C6BEB4B-981D-BC43-BA90-C5681AE72B4B}" presName="text3" presStyleLbl="fgAcc3" presStyleIdx="0" presStyleCnt="3">
        <dgm:presLayoutVars>
          <dgm:chPref val="3"/>
        </dgm:presLayoutVars>
      </dgm:prSet>
      <dgm:spPr/>
      <dgm:t>
        <a:bodyPr/>
        <a:lstStyle/>
        <a:p>
          <a:endParaRPr lang="en-US"/>
        </a:p>
      </dgm:t>
    </dgm:pt>
    <dgm:pt modelId="{ABA48E36-386A-294B-9EF8-57CDA7B81606}" type="pres">
      <dgm:prSet presAssocID="{7C6BEB4B-981D-BC43-BA90-C5681AE72B4B}" presName="hierChild4" presStyleCnt="0"/>
      <dgm:spPr/>
    </dgm:pt>
    <dgm:pt modelId="{FE5BD7E9-993E-AC4A-BABA-67915B9C4BF8}" type="pres">
      <dgm:prSet presAssocID="{DC3B5B08-82B9-0849-9956-ECD6A257770F}" presName="Name17" presStyleLbl="parChTrans1D3" presStyleIdx="1" presStyleCnt="3"/>
      <dgm:spPr/>
      <dgm:t>
        <a:bodyPr/>
        <a:lstStyle/>
        <a:p>
          <a:endParaRPr lang="en-US"/>
        </a:p>
      </dgm:t>
    </dgm:pt>
    <dgm:pt modelId="{A94D15BA-0476-EC4F-8364-488B704DB73C}" type="pres">
      <dgm:prSet presAssocID="{188C1672-287B-5247-B2DF-56FF0A883959}" presName="hierRoot3" presStyleCnt="0"/>
      <dgm:spPr/>
    </dgm:pt>
    <dgm:pt modelId="{34273069-79AE-9E4C-B7EF-E8472AE9CCDA}" type="pres">
      <dgm:prSet presAssocID="{188C1672-287B-5247-B2DF-56FF0A883959}" presName="composite3" presStyleCnt="0"/>
      <dgm:spPr/>
    </dgm:pt>
    <dgm:pt modelId="{986A7C4D-4E7A-0C44-823F-8529D0DEBFED}" type="pres">
      <dgm:prSet presAssocID="{188C1672-287B-5247-B2DF-56FF0A883959}" presName="background3" presStyleLbl="node3" presStyleIdx="1" presStyleCnt="3"/>
      <dgm:spPr/>
    </dgm:pt>
    <dgm:pt modelId="{74845464-195C-3A4E-91C3-DE804061C57B}" type="pres">
      <dgm:prSet presAssocID="{188C1672-287B-5247-B2DF-56FF0A883959}" presName="text3" presStyleLbl="fgAcc3" presStyleIdx="1" presStyleCnt="3">
        <dgm:presLayoutVars>
          <dgm:chPref val="3"/>
        </dgm:presLayoutVars>
      </dgm:prSet>
      <dgm:spPr/>
      <dgm:t>
        <a:bodyPr/>
        <a:lstStyle/>
        <a:p>
          <a:endParaRPr lang="en-US"/>
        </a:p>
      </dgm:t>
    </dgm:pt>
    <dgm:pt modelId="{AB45779D-EC53-124C-89BE-CC6C5E637331}" type="pres">
      <dgm:prSet presAssocID="{188C1672-287B-5247-B2DF-56FF0A883959}" presName="hierChild4" presStyleCnt="0"/>
      <dgm:spPr/>
    </dgm:pt>
    <dgm:pt modelId="{77F2CC84-37B5-DE43-9852-31E59157F2AD}" type="pres">
      <dgm:prSet presAssocID="{871A3B7E-B10E-2E41-830C-517B70C6AB1B}" presName="Name23" presStyleLbl="parChTrans1D4" presStyleIdx="0" presStyleCnt="7"/>
      <dgm:spPr/>
      <dgm:t>
        <a:bodyPr/>
        <a:lstStyle/>
        <a:p>
          <a:endParaRPr lang="en-US"/>
        </a:p>
      </dgm:t>
    </dgm:pt>
    <dgm:pt modelId="{1FDD578C-D4E6-CA46-9D85-6CF7EABAFD5D}" type="pres">
      <dgm:prSet presAssocID="{13D0EC4D-E6D0-404D-B775-27120FEA12D7}" presName="hierRoot4" presStyleCnt="0"/>
      <dgm:spPr/>
    </dgm:pt>
    <dgm:pt modelId="{778AC417-3D02-4A40-99A0-AE34CDD46113}" type="pres">
      <dgm:prSet presAssocID="{13D0EC4D-E6D0-404D-B775-27120FEA12D7}" presName="composite4" presStyleCnt="0"/>
      <dgm:spPr/>
    </dgm:pt>
    <dgm:pt modelId="{1224EEF7-4283-3643-AF91-2D9816AA359E}" type="pres">
      <dgm:prSet presAssocID="{13D0EC4D-E6D0-404D-B775-27120FEA12D7}" presName="background4" presStyleLbl="node4" presStyleIdx="0" presStyleCnt="7"/>
      <dgm:spPr/>
    </dgm:pt>
    <dgm:pt modelId="{20830380-2789-E241-A9C0-C57DE72E3A3D}" type="pres">
      <dgm:prSet presAssocID="{13D0EC4D-E6D0-404D-B775-27120FEA12D7}" presName="text4" presStyleLbl="fgAcc4" presStyleIdx="0" presStyleCnt="7">
        <dgm:presLayoutVars>
          <dgm:chPref val="3"/>
        </dgm:presLayoutVars>
      </dgm:prSet>
      <dgm:spPr/>
      <dgm:t>
        <a:bodyPr/>
        <a:lstStyle/>
        <a:p>
          <a:endParaRPr lang="en-US"/>
        </a:p>
      </dgm:t>
    </dgm:pt>
    <dgm:pt modelId="{529C7AAF-9835-C942-933A-BACD762DAF2F}" type="pres">
      <dgm:prSet presAssocID="{13D0EC4D-E6D0-404D-B775-27120FEA12D7}" presName="hierChild5" presStyleCnt="0"/>
      <dgm:spPr/>
    </dgm:pt>
    <dgm:pt modelId="{7681EC87-9F6F-F944-B520-112CEA303C87}" type="pres">
      <dgm:prSet presAssocID="{CAD422AF-90F9-9146-AAC9-512D03DE42D9}" presName="Name23" presStyleLbl="parChTrans1D4" presStyleIdx="1" presStyleCnt="7"/>
      <dgm:spPr/>
      <dgm:t>
        <a:bodyPr/>
        <a:lstStyle/>
        <a:p>
          <a:endParaRPr lang="en-US"/>
        </a:p>
      </dgm:t>
    </dgm:pt>
    <dgm:pt modelId="{F0506A27-7379-E947-8BCE-5A5F72C9E969}" type="pres">
      <dgm:prSet presAssocID="{74A33691-9EC9-5E45-BD00-20DD3A5964AB}" presName="hierRoot4" presStyleCnt="0"/>
      <dgm:spPr/>
    </dgm:pt>
    <dgm:pt modelId="{6A973970-A1DE-A349-8C4A-3C932EED867B}" type="pres">
      <dgm:prSet presAssocID="{74A33691-9EC9-5E45-BD00-20DD3A5964AB}" presName="composite4" presStyleCnt="0"/>
      <dgm:spPr/>
    </dgm:pt>
    <dgm:pt modelId="{4451258A-852B-BD4E-B69B-AF7D289AE89A}" type="pres">
      <dgm:prSet presAssocID="{74A33691-9EC9-5E45-BD00-20DD3A5964AB}" presName="background4" presStyleLbl="node4" presStyleIdx="1" presStyleCnt="7"/>
      <dgm:spPr/>
    </dgm:pt>
    <dgm:pt modelId="{7792CC97-725C-CD4D-9E0A-59795320992B}" type="pres">
      <dgm:prSet presAssocID="{74A33691-9EC9-5E45-BD00-20DD3A5964AB}" presName="text4" presStyleLbl="fgAcc4" presStyleIdx="1" presStyleCnt="7">
        <dgm:presLayoutVars>
          <dgm:chPref val="3"/>
        </dgm:presLayoutVars>
      </dgm:prSet>
      <dgm:spPr/>
      <dgm:t>
        <a:bodyPr/>
        <a:lstStyle/>
        <a:p>
          <a:endParaRPr lang="en-US"/>
        </a:p>
      </dgm:t>
    </dgm:pt>
    <dgm:pt modelId="{A34F7FFC-430A-684A-B450-08EE96FA9F65}" type="pres">
      <dgm:prSet presAssocID="{74A33691-9EC9-5E45-BD00-20DD3A5964AB}" presName="hierChild5" presStyleCnt="0"/>
      <dgm:spPr/>
    </dgm:pt>
    <dgm:pt modelId="{CB6FA45C-3510-1D45-8FF1-68953588F17B}" type="pres">
      <dgm:prSet presAssocID="{E9C5CF1C-5D88-4346-8859-B337511FD713}" presName="Name23" presStyleLbl="parChTrans1D4" presStyleIdx="2" presStyleCnt="7"/>
      <dgm:spPr/>
      <dgm:t>
        <a:bodyPr/>
        <a:lstStyle/>
        <a:p>
          <a:endParaRPr lang="en-US"/>
        </a:p>
      </dgm:t>
    </dgm:pt>
    <dgm:pt modelId="{83D247D0-C369-EE48-9A35-5C3B4F89B8CA}" type="pres">
      <dgm:prSet presAssocID="{30624CB1-A4BE-6941-898C-E05B8E3286EF}" presName="hierRoot4" presStyleCnt="0"/>
      <dgm:spPr/>
    </dgm:pt>
    <dgm:pt modelId="{1D864EBD-98D4-3045-A35D-72A8D42816D1}" type="pres">
      <dgm:prSet presAssocID="{30624CB1-A4BE-6941-898C-E05B8E3286EF}" presName="composite4" presStyleCnt="0"/>
      <dgm:spPr/>
    </dgm:pt>
    <dgm:pt modelId="{1BCA33F3-3B51-8F44-83BC-467E28623119}" type="pres">
      <dgm:prSet presAssocID="{30624CB1-A4BE-6941-898C-E05B8E3286EF}" presName="background4" presStyleLbl="node4" presStyleIdx="2" presStyleCnt="7"/>
      <dgm:spPr/>
    </dgm:pt>
    <dgm:pt modelId="{08F10EBA-D42A-D94F-95FB-0D40CC683A5D}" type="pres">
      <dgm:prSet presAssocID="{30624CB1-A4BE-6941-898C-E05B8E3286EF}" presName="text4" presStyleLbl="fgAcc4" presStyleIdx="2" presStyleCnt="7">
        <dgm:presLayoutVars>
          <dgm:chPref val="3"/>
        </dgm:presLayoutVars>
      </dgm:prSet>
      <dgm:spPr/>
      <dgm:t>
        <a:bodyPr/>
        <a:lstStyle/>
        <a:p>
          <a:endParaRPr lang="en-US"/>
        </a:p>
      </dgm:t>
    </dgm:pt>
    <dgm:pt modelId="{DD1DE553-D641-4E4C-ADDD-02A10067EB3B}" type="pres">
      <dgm:prSet presAssocID="{30624CB1-A4BE-6941-898C-E05B8E3286EF}" presName="hierChild5" presStyleCnt="0"/>
      <dgm:spPr/>
    </dgm:pt>
    <dgm:pt modelId="{24B3ADC5-4985-8848-A54B-32F6E96C76D7}" type="pres">
      <dgm:prSet presAssocID="{D77829A5-9F5B-4346-A42D-D730C3D92FA1}" presName="Name23" presStyleLbl="parChTrans1D4" presStyleIdx="3" presStyleCnt="7"/>
      <dgm:spPr/>
      <dgm:t>
        <a:bodyPr/>
        <a:lstStyle/>
        <a:p>
          <a:endParaRPr lang="en-US"/>
        </a:p>
      </dgm:t>
    </dgm:pt>
    <dgm:pt modelId="{1725AE93-63BE-694A-98A2-5D1D69430429}" type="pres">
      <dgm:prSet presAssocID="{C4AC606C-EC2A-324C-BA34-FDF1805A00AE}" presName="hierRoot4" presStyleCnt="0"/>
      <dgm:spPr/>
    </dgm:pt>
    <dgm:pt modelId="{13285CE7-C017-A04A-8DB7-DB9E1E3A8705}" type="pres">
      <dgm:prSet presAssocID="{C4AC606C-EC2A-324C-BA34-FDF1805A00AE}" presName="composite4" presStyleCnt="0"/>
      <dgm:spPr/>
    </dgm:pt>
    <dgm:pt modelId="{C2E6D253-89A8-594E-B03C-7EC5DFEBED29}" type="pres">
      <dgm:prSet presAssocID="{C4AC606C-EC2A-324C-BA34-FDF1805A00AE}" presName="background4" presStyleLbl="node4" presStyleIdx="3" presStyleCnt="7"/>
      <dgm:spPr/>
    </dgm:pt>
    <dgm:pt modelId="{95C2413F-062A-814A-B6F7-D9E450CD6B51}" type="pres">
      <dgm:prSet presAssocID="{C4AC606C-EC2A-324C-BA34-FDF1805A00AE}" presName="text4" presStyleLbl="fgAcc4" presStyleIdx="3" presStyleCnt="7">
        <dgm:presLayoutVars>
          <dgm:chPref val="3"/>
        </dgm:presLayoutVars>
      </dgm:prSet>
      <dgm:spPr/>
      <dgm:t>
        <a:bodyPr/>
        <a:lstStyle/>
        <a:p>
          <a:endParaRPr lang="en-US"/>
        </a:p>
      </dgm:t>
    </dgm:pt>
    <dgm:pt modelId="{A3575C6C-59DF-4743-B81D-EFAAC15C4A9A}" type="pres">
      <dgm:prSet presAssocID="{C4AC606C-EC2A-324C-BA34-FDF1805A00AE}" presName="hierChild5" presStyleCnt="0"/>
      <dgm:spPr/>
    </dgm:pt>
    <dgm:pt modelId="{1109D20D-F68B-DD45-9579-0A97BEBAAD66}" type="pres">
      <dgm:prSet presAssocID="{19358BBD-FF4E-0F45-88F1-09790C33F1EA}" presName="Name23" presStyleLbl="parChTrans1D4" presStyleIdx="4" presStyleCnt="7"/>
      <dgm:spPr/>
      <dgm:t>
        <a:bodyPr/>
        <a:lstStyle/>
        <a:p>
          <a:endParaRPr lang="en-US"/>
        </a:p>
      </dgm:t>
    </dgm:pt>
    <dgm:pt modelId="{324F9C7D-E0D3-FE47-8910-CE1F49FCAAD9}" type="pres">
      <dgm:prSet presAssocID="{E5B39DE4-DCF1-7A43-B9C3-67C33BB3FCDA}" presName="hierRoot4" presStyleCnt="0"/>
      <dgm:spPr/>
    </dgm:pt>
    <dgm:pt modelId="{FE1267F6-D938-C847-9CC3-C529898EA08E}" type="pres">
      <dgm:prSet presAssocID="{E5B39DE4-DCF1-7A43-B9C3-67C33BB3FCDA}" presName="composite4" presStyleCnt="0"/>
      <dgm:spPr/>
    </dgm:pt>
    <dgm:pt modelId="{2CA254CB-171B-CA42-BC6D-AE15C7CA496E}" type="pres">
      <dgm:prSet presAssocID="{E5B39DE4-DCF1-7A43-B9C3-67C33BB3FCDA}" presName="background4" presStyleLbl="node4" presStyleIdx="4" presStyleCnt="7"/>
      <dgm:spPr/>
    </dgm:pt>
    <dgm:pt modelId="{D525E200-DA6D-E448-B193-DC1A2CECBDD0}" type="pres">
      <dgm:prSet presAssocID="{E5B39DE4-DCF1-7A43-B9C3-67C33BB3FCDA}" presName="text4" presStyleLbl="fgAcc4" presStyleIdx="4" presStyleCnt="7">
        <dgm:presLayoutVars>
          <dgm:chPref val="3"/>
        </dgm:presLayoutVars>
      </dgm:prSet>
      <dgm:spPr/>
      <dgm:t>
        <a:bodyPr/>
        <a:lstStyle/>
        <a:p>
          <a:endParaRPr lang="en-US"/>
        </a:p>
      </dgm:t>
    </dgm:pt>
    <dgm:pt modelId="{D6CF1E38-B2C9-B048-86A3-A824CF201E5D}" type="pres">
      <dgm:prSet presAssocID="{E5B39DE4-DCF1-7A43-B9C3-67C33BB3FCDA}" presName="hierChild5" presStyleCnt="0"/>
      <dgm:spPr/>
    </dgm:pt>
    <dgm:pt modelId="{4C4FAC85-A7FF-6240-A068-C273AE3AF90E}" type="pres">
      <dgm:prSet presAssocID="{957D83B1-76E3-4A42-88C6-74F0E99BDA50}" presName="Name23" presStyleLbl="parChTrans1D4" presStyleIdx="5" presStyleCnt="7"/>
      <dgm:spPr/>
      <dgm:t>
        <a:bodyPr/>
        <a:lstStyle/>
        <a:p>
          <a:endParaRPr lang="en-US"/>
        </a:p>
      </dgm:t>
    </dgm:pt>
    <dgm:pt modelId="{232FD0DA-0FF2-D549-91CB-AE54435D376F}" type="pres">
      <dgm:prSet presAssocID="{A8AAD247-089B-354C-B186-AE0472234439}" presName="hierRoot4" presStyleCnt="0"/>
      <dgm:spPr/>
    </dgm:pt>
    <dgm:pt modelId="{A3BB8F02-B776-6541-81D5-22BB9FDE99DD}" type="pres">
      <dgm:prSet presAssocID="{A8AAD247-089B-354C-B186-AE0472234439}" presName="composite4" presStyleCnt="0"/>
      <dgm:spPr/>
    </dgm:pt>
    <dgm:pt modelId="{1F3983DF-322A-1F44-B7F9-7BF66666CB65}" type="pres">
      <dgm:prSet presAssocID="{A8AAD247-089B-354C-B186-AE0472234439}" presName="background4" presStyleLbl="node4" presStyleIdx="5" presStyleCnt="7"/>
      <dgm:spPr/>
    </dgm:pt>
    <dgm:pt modelId="{6A06C0D7-6812-9245-A451-39A5EA639B73}" type="pres">
      <dgm:prSet presAssocID="{A8AAD247-089B-354C-B186-AE0472234439}" presName="text4" presStyleLbl="fgAcc4" presStyleIdx="5" presStyleCnt="7">
        <dgm:presLayoutVars>
          <dgm:chPref val="3"/>
        </dgm:presLayoutVars>
      </dgm:prSet>
      <dgm:spPr/>
      <dgm:t>
        <a:bodyPr/>
        <a:lstStyle/>
        <a:p>
          <a:endParaRPr lang="en-US"/>
        </a:p>
      </dgm:t>
    </dgm:pt>
    <dgm:pt modelId="{328B9AB8-6482-D847-B15A-AD19AEEDDDF7}" type="pres">
      <dgm:prSet presAssocID="{A8AAD247-089B-354C-B186-AE0472234439}" presName="hierChild5" presStyleCnt="0"/>
      <dgm:spPr/>
    </dgm:pt>
    <dgm:pt modelId="{FD7A5D00-729B-8848-A00C-985AC5C1675E}" type="pres">
      <dgm:prSet presAssocID="{0464A3FC-C768-8B49-B6E7-54F98B2E5074}" presName="Name23" presStyleLbl="parChTrans1D4" presStyleIdx="6" presStyleCnt="7"/>
      <dgm:spPr/>
      <dgm:t>
        <a:bodyPr/>
        <a:lstStyle/>
        <a:p>
          <a:endParaRPr lang="en-US"/>
        </a:p>
      </dgm:t>
    </dgm:pt>
    <dgm:pt modelId="{C7C87EAF-2FA7-E942-AD8C-5525BE45FCBA}" type="pres">
      <dgm:prSet presAssocID="{AF84D696-DD51-464A-9BAA-823AA4EB58E6}" presName="hierRoot4" presStyleCnt="0"/>
      <dgm:spPr/>
    </dgm:pt>
    <dgm:pt modelId="{243C9BCA-9B4A-1D4D-8E9C-97697EE05857}" type="pres">
      <dgm:prSet presAssocID="{AF84D696-DD51-464A-9BAA-823AA4EB58E6}" presName="composite4" presStyleCnt="0"/>
      <dgm:spPr/>
    </dgm:pt>
    <dgm:pt modelId="{F20520A7-5F6B-F54D-B75B-783C34B3705E}" type="pres">
      <dgm:prSet presAssocID="{AF84D696-DD51-464A-9BAA-823AA4EB58E6}" presName="background4" presStyleLbl="node4" presStyleIdx="6" presStyleCnt="7"/>
      <dgm:spPr/>
    </dgm:pt>
    <dgm:pt modelId="{4E8F9C29-6AEE-1A4C-BCE8-612E80272A04}" type="pres">
      <dgm:prSet presAssocID="{AF84D696-DD51-464A-9BAA-823AA4EB58E6}" presName="text4" presStyleLbl="fgAcc4" presStyleIdx="6" presStyleCnt="7">
        <dgm:presLayoutVars>
          <dgm:chPref val="3"/>
        </dgm:presLayoutVars>
      </dgm:prSet>
      <dgm:spPr/>
      <dgm:t>
        <a:bodyPr/>
        <a:lstStyle/>
        <a:p>
          <a:endParaRPr lang="en-US"/>
        </a:p>
      </dgm:t>
    </dgm:pt>
    <dgm:pt modelId="{F3E71CC7-3499-D04B-BB35-54C918AF1517}" type="pres">
      <dgm:prSet presAssocID="{AF84D696-DD51-464A-9BAA-823AA4EB58E6}" presName="hierChild5" presStyleCnt="0"/>
      <dgm:spPr/>
    </dgm:pt>
    <dgm:pt modelId="{77DF9DDB-7E60-E44D-8CB1-8ECA7BF52C38}" type="pres">
      <dgm:prSet presAssocID="{8890CB19-0694-8744-82B3-389AB1569709}" presName="Name10" presStyleLbl="parChTrans1D2" presStyleIdx="1" presStyleCnt="2"/>
      <dgm:spPr/>
      <dgm:t>
        <a:bodyPr/>
        <a:lstStyle/>
        <a:p>
          <a:endParaRPr lang="en-US"/>
        </a:p>
      </dgm:t>
    </dgm:pt>
    <dgm:pt modelId="{6AA24D6F-D053-F54A-8AB8-59F45E310567}" type="pres">
      <dgm:prSet presAssocID="{ADE1DC68-D081-8940-BB9E-1091DCC9C128}" presName="hierRoot2" presStyleCnt="0"/>
      <dgm:spPr/>
    </dgm:pt>
    <dgm:pt modelId="{BEE76DEA-97D9-804E-B45B-3F84250EDAC2}" type="pres">
      <dgm:prSet presAssocID="{ADE1DC68-D081-8940-BB9E-1091DCC9C128}" presName="composite2" presStyleCnt="0"/>
      <dgm:spPr/>
    </dgm:pt>
    <dgm:pt modelId="{1B66F6AF-1C66-C745-AD4F-61C02402E5CC}" type="pres">
      <dgm:prSet presAssocID="{ADE1DC68-D081-8940-BB9E-1091DCC9C128}" presName="background2" presStyleLbl="node2" presStyleIdx="1" presStyleCnt="2"/>
      <dgm:spPr/>
    </dgm:pt>
    <dgm:pt modelId="{14250255-3085-5844-BB0F-162FAAB1D39C}" type="pres">
      <dgm:prSet presAssocID="{ADE1DC68-D081-8940-BB9E-1091DCC9C128}" presName="text2" presStyleLbl="fgAcc2" presStyleIdx="1" presStyleCnt="2">
        <dgm:presLayoutVars>
          <dgm:chPref val="3"/>
        </dgm:presLayoutVars>
      </dgm:prSet>
      <dgm:spPr/>
      <dgm:t>
        <a:bodyPr/>
        <a:lstStyle/>
        <a:p>
          <a:endParaRPr lang="en-US"/>
        </a:p>
      </dgm:t>
    </dgm:pt>
    <dgm:pt modelId="{3BDC5F2E-F173-E949-B1DD-D5278B27B48C}" type="pres">
      <dgm:prSet presAssocID="{ADE1DC68-D081-8940-BB9E-1091DCC9C128}" presName="hierChild3" presStyleCnt="0"/>
      <dgm:spPr/>
    </dgm:pt>
    <dgm:pt modelId="{8A0F477F-8D4B-8D43-BAFC-A8C8BCD467F6}" type="pres">
      <dgm:prSet presAssocID="{91EA9E2D-528F-8E48-8121-200543A5FBB4}" presName="Name17" presStyleLbl="parChTrans1D3" presStyleIdx="2" presStyleCnt="3"/>
      <dgm:spPr/>
      <dgm:t>
        <a:bodyPr/>
        <a:lstStyle/>
        <a:p>
          <a:endParaRPr lang="en-US"/>
        </a:p>
      </dgm:t>
    </dgm:pt>
    <dgm:pt modelId="{09508264-0CEA-BD48-9F02-EA1310758C84}" type="pres">
      <dgm:prSet presAssocID="{30D505EC-C003-2245-8DF6-A585DE7286DA}" presName="hierRoot3" presStyleCnt="0"/>
      <dgm:spPr/>
    </dgm:pt>
    <dgm:pt modelId="{F8A8A8E6-ACE0-FC41-AEDA-32EDA7BB4165}" type="pres">
      <dgm:prSet presAssocID="{30D505EC-C003-2245-8DF6-A585DE7286DA}" presName="composite3" presStyleCnt="0"/>
      <dgm:spPr/>
    </dgm:pt>
    <dgm:pt modelId="{A62BC4C5-EDC7-9A47-AFA4-19F1FB41975A}" type="pres">
      <dgm:prSet presAssocID="{30D505EC-C003-2245-8DF6-A585DE7286DA}" presName="background3" presStyleLbl="node3" presStyleIdx="2" presStyleCnt="3"/>
      <dgm:spPr/>
    </dgm:pt>
    <dgm:pt modelId="{A11934A2-8B9E-D74F-813D-AF096D0886E7}" type="pres">
      <dgm:prSet presAssocID="{30D505EC-C003-2245-8DF6-A585DE7286DA}" presName="text3" presStyleLbl="fgAcc3" presStyleIdx="2" presStyleCnt="3">
        <dgm:presLayoutVars>
          <dgm:chPref val="3"/>
        </dgm:presLayoutVars>
      </dgm:prSet>
      <dgm:spPr/>
      <dgm:t>
        <a:bodyPr/>
        <a:lstStyle/>
        <a:p>
          <a:endParaRPr lang="en-US"/>
        </a:p>
      </dgm:t>
    </dgm:pt>
    <dgm:pt modelId="{EBC314E9-6626-804D-86F4-85F968F5EB9B}" type="pres">
      <dgm:prSet presAssocID="{30D505EC-C003-2245-8DF6-A585DE7286DA}" presName="hierChild4" presStyleCnt="0"/>
      <dgm:spPr/>
    </dgm:pt>
  </dgm:ptLst>
  <dgm:cxnLst>
    <dgm:cxn modelId="{02A843D6-11F9-2143-A220-99DE8F4333BF}" srcId="{5A0078E7-507A-4340-BC88-E3A2B47B96E5}" destId="{ADE1DC68-D081-8940-BB9E-1091DCC9C128}" srcOrd="1" destOrd="0" parTransId="{8890CB19-0694-8744-82B3-389AB1569709}" sibTransId="{39AF8904-7A4C-9F44-A7CB-ACA8BF43B5BB}"/>
    <dgm:cxn modelId="{DFD8DF02-8D65-1640-ACB6-F7CF096B5663}" srcId="{188C1672-287B-5247-B2DF-56FF0A883959}" destId="{A8AAD247-089B-354C-B186-AE0472234439}" srcOrd="5" destOrd="0" parTransId="{957D83B1-76E3-4A42-88C6-74F0E99BDA50}" sibTransId="{77FF01FE-4ED4-7B41-B6FE-D26E60EDF845}"/>
    <dgm:cxn modelId="{815BA1E5-6DF8-7549-8982-47471A591015}" srcId="{188C1672-287B-5247-B2DF-56FF0A883959}" destId="{74A33691-9EC9-5E45-BD00-20DD3A5964AB}" srcOrd="1" destOrd="0" parTransId="{CAD422AF-90F9-9146-AAC9-512D03DE42D9}" sibTransId="{260EEF6D-3688-1743-86AF-48B6F0662FB9}"/>
    <dgm:cxn modelId="{C5C14685-D3E2-3F45-9F86-A7C1F9E6A5F1}" srcId="{ADE1DC68-D081-8940-BB9E-1091DCC9C128}" destId="{30D505EC-C003-2245-8DF6-A585DE7286DA}" srcOrd="0" destOrd="0" parTransId="{91EA9E2D-528F-8E48-8121-200543A5FBB4}" sibTransId="{715CC02A-4528-D341-8E08-E2A5EE712F99}"/>
    <dgm:cxn modelId="{C8365AFA-3525-314A-9BAE-AC7713AD8A5D}" type="presOf" srcId="{13D0EC4D-E6D0-404D-B775-27120FEA12D7}" destId="{20830380-2789-E241-A9C0-C57DE72E3A3D}" srcOrd="0" destOrd="0" presId="urn:microsoft.com/office/officeart/2005/8/layout/hierarchy1"/>
    <dgm:cxn modelId="{F9FF28F5-70D0-7C43-9CA9-B59C2CA83866}" srcId="{188C1672-287B-5247-B2DF-56FF0A883959}" destId="{30624CB1-A4BE-6941-898C-E05B8E3286EF}" srcOrd="2" destOrd="0" parTransId="{E9C5CF1C-5D88-4346-8859-B337511FD713}" sibTransId="{B994E90D-C60F-994A-AB0B-D1BC0E15C17A}"/>
    <dgm:cxn modelId="{2E4D88F2-159E-2A4A-9893-AEADC974BCB7}" srcId="{188C1672-287B-5247-B2DF-56FF0A883959}" destId="{E5B39DE4-DCF1-7A43-B9C3-67C33BB3FCDA}" srcOrd="4" destOrd="0" parTransId="{19358BBD-FF4E-0F45-88F1-09790C33F1EA}" sibTransId="{640966E5-AA0B-494C-94EB-AA09BB962170}"/>
    <dgm:cxn modelId="{CF209530-DED0-9449-9FCC-F83C93E2C9DF}" type="presOf" srcId="{CAD422AF-90F9-9146-AAC9-512D03DE42D9}" destId="{7681EC87-9F6F-F944-B520-112CEA303C87}" srcOrd="0" destOrd="0" presId="urn:microsoft.com/office/officeart/2005/8/layout/hierarchy1"/>
    <dgm:cxn modelId="{DEF681EB-5B43-BC4D-8F51-EC7A58771D3F}" type="presOf" srcId="{30D505EC-C003-2245-8DF6-A585DE7286DA}" destId="{A11934A2-8B9E-D74F-813D-AF096D0886E7}" srcOrd="0" destOrd="0" presId="urn:microsoft.com/office/officeart/2005/8/layout/hierarchy1"/>
    <dgm:cxn modelId="{C1C17CA2-BD3B-7F48-B6C8-28F017071EF5}" type="presOf" srcId="{C4AC606C-EC2A-324C-BA34-FDF1805A00AE}" destId="{95C2413F-062A-814A-B6F7-D9E450CD6B51}" srcOrd="0" destOrd="0" presId="urn:microsoft.com/office/officeart/2005/8/layout/hierarchy1"/>
    <dgm:cxn modelId="{15691053-CADA-064A-9835-CF86D5DC0BA0}" type="presOf" srcId="{A0AA705F-5AEE-794D-B50E-D40C3543CC82}" destId="{CB79CC0F-E273-404C-96F6-2AD0D300C745}" srcOrd="0" destOrd="0" presId="urn:microsoft.com/office/officeart/2005/8/layout/hierarchy1"/>
    <dgm:cxn modelId="{CCF13552-E62B-0D40-BAE6-A3E58821EE27}" type="presOf" srcId="{AF84D696-DD51-464A-9BAA-823AA4EB58E6}" destId="{4E8F9C29-6AEE-1A4C-BCE8-612E80272A04}" srcOrd="0" destOrd="0" presId="urn:microsoft.com/office/officeart/2005/8/layout/hierarchy1"/>
    <dgm:cxn modelId="{36798D59-C5E7-3645-BF94-08C5C6AC76A1}" type="presOf" srcId="{82C084D3-CD0F-7644-A6C2-9E72F6DF4AF3}" destId="{9FC330AC-CB51-534E-AD6B-CBAC3D6BC074}" srcOrd="0" destOrd="0" presId="urn:microsoft.com/office/officeart/2005/8/layout/hierarchy1"/>
    <dgm:cxn modelId="{AC5D2A6A-82E9-C445-BE30-72DC20604C5B}" type="presOf" srcId="{7C6BEB4B-981D-BC43-BA90-C5681AE72B4B}" destId="{833ACAC6-62FF-2F4E-BE8D-B056B242BACB}" srcOrd="0" destOrd="0" presId="urn:microsoft.com/office/officeart/2005/8/layout/hierarchy1"/>
    <dgm:cxn modelId="{1B7C4C2F-3FC2-CF47-A559-1F5E589D29F4}" type="presOf" srcId="{957D83B1-76E3-4A42-88C6-74F0E99BDA50}" destId="{4C4FAC85-A7FF-6240-A068-C273AE3AF90E}" srcOrd="0" destOrd="0" presId="urn:microsoft.com/office/officeart/2005/8/layout/hierarchy1"/>
    <dgm:cxn modelId="{2275E3FD-3A33-AF4A-BE82-F6557CB3490D}" srcId="{5A0078E7-507A-4340-BC88-E3A2B47B96E5}" destId="{82C084D3-CD0F-7644-A6C2-9E72F6DF4AF3}" srcOrd="0" destOrd="0" parTransId="{F749DCDF-3B5A-0643-AAD2-995ECD3E411D}" sibTransId="{D6DE5FDF-5577-0648-B3DB-CDE2C9B9B193}"/>
    <dgm:cxn modelId="{8DDA0D36-75DA-F740-A176-6E93E2C5632A}" srcId="{188C1672-287B-5247-B2DF-56FF0A883959}" destId="{AF84D696-DD51-464A-9BAA-823AA4EB58E6}" srcOrd="6" destOrd="0" parTransId="{0464A3FC-C768-8B49-B6E7-54F98B2E5074}" sibTransId="{5321E569-2BDE-8E4A-B002-1B4C1D14370F}"/>
    <dgm:cxn modelId="{82793D61-C802-6048-ABB0-7C35780EBD15}" type="presOf" srcId="{E9C5CF1C-5D88-4346-8859-B337511FD713}" destId="{CB6FA45C-3510-1D45-8FF1-68953588F17B}" srcOrd="0" destOrd="0" presId="urn:microsoft.com/office/officeart/2005/8/layout/hierarchy1"/>
    <dgm:cxn modelId="{7C75648C-1960-B74E-9A5E-D7868A317295}" srcId="{188C1672-287B-5247-B2DF-56FF0A883959}" destId="{C4AC606C-EC2A-324C-BA34-FDF1805A00AE}" srcOrd="3" destOrd="0" parTransId="{D77829A5-9F5B-4346-A42D-D730C3D92FA1}" sibTransId="{1EC27290-E0FD-874E-9A29-E3FDFFE1B035}"/>
    <dgm:cxn modelId="{0B545A4A-31FC-F347-B03F-9AC6FB7A6CCB}" type="presOf" srcId="{A8AAD247-089B-354C-B186-AE0472234439}" destId="{6A06C0D7-6812-9245-A451-39A5EA639B73}" srcOrd="0" destOrd="0" presId="urn:microsoft.com/office/officeart/2005/8/layout/hierarchy1"/>
    <dgm:cxn modelId="{FD6CA382-A714-D54F-BF38-33D7A116F067}" type="presOf" srcId="{ADE1DC68-D081-8940-BB9E-1091DCC9C128}" destId="{14250255-3085-5844-BB0F-162FAAB1D39C}" srcOrd="0" destOrd="0" presId="urn:microsoft.com/office/officeart/2005/8/layout/hierarchy1"/>
    <dgm:cxn modelId="{8E1C2DCC-D82C-214C-9907-6EBEFFEFE085}" srcId="{82C084D3-CD0F-7644-A6C2-9E72F6DF4AF3}" destId="{7C6BEB4B-981D-BC43-BA90-C5681AE72B4B}" srcOrd="0" destOrd="0" parTransId="{A0AA705F-5AEE-794D-B50E-D40C3543CC82}" sibTransId="{ACB28136-6E75-D444-866E-ADB7E84530C2}"/>
    <dgm:cxn modelId="{55773875-A8E3-A34E-8973-242158A874DC}" type="presOf" srcId="{0464A3FC-C768-8B49-B6E7-54F98B2E5074}" destId="{FD7A5D00-729B-8848-A00C-985AC5C1675E}" srcOrd="0" destOrd="0" presId="urn:microsoft.com/office/officeart/2005/8/layout/hierarchy1"/>
    <dgm:cxn modelId="{2493F0F4-8A63-084C-931B-147C640D2EAA}" type="presOf" srcId="{F749DCDF-3B5A-0643-AAD2-995ECD3E411D}" destId="{1DF135C3-CA3E-D149-853B-AF3EA07DF2C4}" srcOrd="0" destOrd="0" presId="urn:microsoft.com/office/officeart/2005/8/layout/hierarchy1"/>
    <dgm:cxn modelId="{ACD6FDF1-795F-9245-8A10-FFED285C795C}" type="presOf" srcId="{D77829A5-9F5B-4346-A42D-D730C3D92FA1}" destId="{24B3ADC5-4985-8848-A54B-32F6E96C76D7}" srcOrd="0" destOrd="0" presId="urn:microsoft.com/office/officeart/2005/8/layout/hierarchy1"/>
    <dgm:cxn modelId="{DA1D53C8-3DB3-E140-B5AF-D2C554B5D1F6}" type="presOf" srcId="{19358BBD-FF4E-0F45-88F1-09790C33F1EA}" destId="{1109D20D-F68B-DD45-9579-0A97BEBAAD66}" srcOrd="0" destOrd="0" presId="urn:microsoft.com/office/officeart/2005/8/layout/hierarchy1"/>
    <dgm:cxn modelId="{676AD879-0077-FB4B-B837-FF5BB026DB48}" type="presOf" srcId="{E5B39DE4-DCF1-7A43-B9C3-67C33BB3FCDA}" destId="{D525E200-DA6D-E448-B193-DC1A2CECBDD0}" srcOrd="0" destOrd="0" presId="urn:microsoft.com/office/officeart/2005/8/layout/hierarchy1"/>
    <dgm:cxn modelId="{A5D73EBE-51B8-9544-B05E-E401237A66F5}" type="presOf" srcId="{5A0078E7-507A-4340-BC88-E3A2B47B96E5}" destId="{51F839C1-F3A3-8546-82E7-99984FA16350}" srcOrd="0" destOrd="0" presId="urn:microsoft.com/office/officeart/2005/8/layout/hierarchy1"/>
    <dgm:cxn modelId="{A6D74FA3-FA65-5F47-AA5B-E8C7011C9063}" type="presOf" srcId="{58126874-57BB-FC4F-A675-344D56F047A9}" destId="{694425B0-CDF6-CA46-B348-6BCCE9995B0A}" srcOrd="0" destOrd="0" presId="urn:microsoft.com/office/officeart/2005/8/layout/hierarchy1"/>
    <dgm:cxn modelId="{59C3FE72-93E5-8D47-9C3D-72777E9E2C19}" srcId="{58126874-57BB-FC4F-A675-344D56F047A9}" destId="{5A0078E7-507A-4340-BC88-E3A2B47B96E5}" srcOrd="0" destOrd="0" parTransId="{3A9BAC12-7A36-8E4B-8461-CFF5ED8E9C7E}" sibTransId="{9D7CCCB9-A300-074E-947D-156E192B2A90}"/>
    <dgm:cxn modelId="{CC60BEF7-0941-324E-AB46-A512084545AA}" type="presOf" srcId="{188C1672-287B-5247-B2DF-56FF0A883959}" destId="{74845464-195C-3A4E-91C3-DE804061C57B}" srcOrd="0" destOrd="0" presId="urn:microsoft.com/office/officeart/2005/8/layout/hierarchy1"/>
    <dgm:cxn modelId="{843A51A2-C042-3045-9527-80695A3A0A06}" srcId="{188C1672-287B-5247-B2DF-56FF0A883959}" destId="{13D0EC4D-E6D0-404D-B775-27120FEA12D7}" srcOrd="0" destOrd="0" parTransId="{871A3B7E-B10E-2E41-830C-517B70C6AB1B}" sibTransId="{B037DD23-3BEE-8642-9DDD-5D138FF524A7}"/>
    <dgm:cxn modelId="{3BC54C24-7610-3C47-8090-8B6218014D9D}" type="presOf" srcId="{74A33691-9EC9-5E45-BD00-20DD3A5964AB}" destId="{7792CC97-725C-CD4D-9E0A-59795320992B}" srcOrd="0" destOrd="0" presId="urn:microsoft.com/office/officeart/2005/8/layout/hierarchy1"/>
    <dgm:cxn modelId="{A81BC0C5-E839-FC4E-B24B-C38E31CD2B32}" type="presOf" srcId="{DC3B5B08-82B9-0849-9956-ECD6A257770F}" destId="{FE5BD7E9-993E-AC4A-BABA-67915B9C4BF8}" srcOrd="0" destOrd="0" presId="urn:microsoft.com/office/officeart/2005/8/layout/hierarchy1"/>
    <dgm:cxn modelId="{62BE28C2-DA49-0143-BEB6-70584B935848}" type="presOf" srcId="{871A3B7E-B10E-2E41-830C-517B70C6AB1B}" destId="{77F2CC84-37B5-DE43-9852-31E59157F2AD}" srcOrd="0" destOrd="0" presId="urn:microsoft.com/office/officeart/2005/8/layout/hierarchy1"/>
    <dgm:cxn modelId="{D2E2840E-BA10-D54F-BC26-6159855B5F28}" srcId="{82C084D3-CD0F-7644-A6C2-9E72F6DF4AF3}" destId="{188C1672-287B-5247-B2DF-56FF0A883959}" srcOrd="1" destOrd="0" parTransId="{DC3B5B08-82B9-0849-9956-ECD6A257770F}" sibTransId="{D6F04699-9FE9-7941-94EE-964C19460167}"/>
    <dgm:cxn modelId="{E7F8BAA3-BF4F-5445-BF3A-9F2468C24150}" type="presOf" srcId="{30624CB1-A4BE-6941-898C-E05B8E3286EF}" destId="{08F10EBA-D42A-D94F-95FB-0D40CC683A5D}" srcOrd="0" destOrd="0" presId="urn:microsoft.com/office/officeart/2005/8/layout/hierarchy1"/>
    <dgm:cxn modelId="{824D2B25-3FEF-CE46-B759-883197B75A57}" type="presOf" srcId="{8890CB19-0694-8744-82B3-389AB1569709}" destId="{77DF9DDB-7E60-E44D-8CB1-8ECA7BF52C38}" srcOrd="0" destOrd="0" presId="urn:microsoft.com/office/officeart/2005/8/layout/hierarchy1"/>
    <dgm:cxn modelId="{4281B1D2-4320-F945-A142-66E06A784793}" type="presOf" srcId="{91EA9E2D-528F-8E48-8121-200543A5FBB4}" destId="{8A0F477F-8D4B-8D43-BAFC-A8C8BCD467F6}" srcOrd="0" destOrd="0" presId="urn:microsoft.com/office/officeart/2005/8/layout/hierarchy1"/>
    <dgm:cxn modelId="{D3256D61-6A1C-2944-AD5A-FE7042AE044B}" type="presParOf" srcId="{694425B0-CDF6-CA46-B348-6BCCE9995B0A}" destId="{E45E5478-B848-214F-85BD-9723306A5E97}" srcOrd="0" destOrd="0" presId="urn:microsoft.com/office/officeart/2005/8/layout/hierarchy1"/>
    <dgm:cxn modelId="{7FEC7570-3CB1-154E-B723-20F2D2C818A1}" type="presParOf" srcId="{E45E5478-B848-214F-85BD-9723306A5E97}" destId="{FB76746E-3E80-2349-9B62-930904686D79}" srcOrd="0" destOrd="0" presId="urn:microsoft.com/office/officeart/2005/8/layout/hierarchy1"/>
    <dgm:cxn modelId="{FA6C3A0E-8860-EE4A-AB86-9522D5C74F31}" type="presParOf" srcId="{FB76746E-3E80-2349-9B62-930904686D79}" destId="{C0CB3ABF-5B42-BC42-8FC5-FB6C5CD9D61A}" srcOrd="0" destOrd="0" presId="urn:microsoft.com/office/officeart/2005/8/layout/hierarchy1"/>
    <dgm:cxn modelId="{DF66220E-119A-B944-9937-DC30C6560AB6}" type="presParOf" srcId="{FB76746E-3E80-2349-9B62-930904686D79}" destId="{51F839C1-F3A3-8546-82E7-99984FA16350}" srcOrd="1" destOrd="0" presId="urn:microsoft.com/office/officeart/2005/8/layout/hierarchy1"/>
    <dgm:cxn modelId="{22EE3C40-B7F3-784B-8802-46F47C520E38}" type="presParOf" srcId="{E45E5478-B848-214F-85BD-9723306A5E97}" destId="{B96BC58B-02E2-8F4B-AFD5-B2EE7CC1C732}" srcOrd="1" destOrd="0" presId="urn:microsoft.com/office/officeart/2005/8/layout/hierarchy1"/>
    <dgm:cxn modelId="{CBCAD982-C897-0B4B-A007-90E5905B95D9}" type="presParOf" srcId="{B96BC58B-02E2-8F4B-AFD5-B2EE7CC1C732}" destId="{1DF135C3-CA3E-D149-853B-AF3EA07DF2C4}" srcOrd="0" destOrd="0" presId="urn:microsoft.com/office/officeart/2005/8/layout/hierarchy1"/>
    <dgm:cxn modelId="{8A27C9D6-70B4-AE4D-9FCD-C31B2FF855C6}" type="presParOf" srcId="{B96BC58B-02E2-8F4B-AFD5-B2EE7CC1C732}" destId="{219957C0-EFAF-EA40-B232-34D72739F243}" srcOrd="1" destOrd="0" presId="urn:microsoft.com/office/officeart/2005/8/layout/hierarchy1"/>
    <dgm:cxn modelId="{F0D55860-76FF-EE43-AC22-85C2703C45F9}" type="presParOf" srcId="{219957C0-EFAF-EA40-B232-34D72739F243}" destId="{6B49C00D-54BC-1C4D-B337-E3B26AEB4F0C}" srcOrd="0" destOrd="0" presId="urn:microsoft.com/office/officeart/2005/8/layout/hierarchy1"/>
    <dgm:cxn modelId="{2D707253-A7BA-7C4A-ADA3-E421C33C9A4E}" type="presParOf" srcId="{6B49C00D-54BC-1C4D-B337-E3B26AEB4F0C}" destId="{6FABF109-4C77-C24F-A646-73875362620B}" srcOrd="0" destOrd="0" presId="urn:microsoft.com/office/officeart/2005/8/layout/hierarchy1"/>
    <dgm:cxn modelId="{85E9B3C8-0E3C-0847-A5BC-87477B5E2787}" type="presParOf" srcId="{6B49C00D-54BC-1C4D-B337-E3B26AEB4F0C}" destId="{9FC330AC-CB51-534E-AD6B-CBAC3D6BC074}" srcOrd="1" destOrd="0" presId="urn:microsoft.com/office/officeart/2005/8/layout/hierarchy1"/>
    <dgm:cxn modelId="{05280DAB-6736-254A-B43D-442F99348E8D}" type="presParOf" srcId="{219957C0-EFAF-EA40-B232-34D72739F243}" destId="{41A48B85-DF25-4B49-BD60-AD41C447B1C7}" srcOrd="1" destOrd="0" presId="urn:microsoft.com/office/officeart/2005/8/layout/hierarchy1"/>
    <dgm:cxn modelId="{53A60901-46BC-B048-AE93-B6061F5B278F}" type="presParOf" srcId="{41A48B85-DF25-4B49-BD60-AD41C447B1C7}" destId="{CB79CC0F-E273-404C-96F6-2AD0D300C745}" srcOrd="0" destOrd="0" presId="urn:microsoft.com/office/officeart/2005/8/layout/hierarchy1"/>
    <dgm:cxn modelId="{EAC2018A-51FE-464E-B489-1390E840363D}" type="presParOf" srcId="{41A48B85-DF25-4B49-BD60-AD41C447B1C7}" destId="{0319B323-F195-D34B-9CB4-D351303A0408}" srcOrd="1" destOrd="0" presId="urn:microsoft.com/office/officeart/2005/8/layout/hierarchy1"/>
    <dgm:cxn modelId="{B5533AE7-CF56-4E40-B48A-FBEFAD50DF50}" type="presParOf" srcId="{0319B323-F195-D34B-9CB4-D351303A0408}" destId="{79EFE57F-DCE0-CD4F-BB36-041182DBB2A6}" srcOrd="0" destOrd="0" presId="urn:microsoft.com/office/officeart/2005/8/layout/hierarchy1"/>
    <dgm:cxn modelId="{C44171B0-EA7A-7B45-80AB-9EDF933EC4DC}" type="presParOf" srcId="{79EFE57F-DCE0-CD4F-BB36-041182DBB2A6}" destId="{2C36BF85-DCB2-2F49-B031-0A23894DFC5F}" srcOrd="0" destOrd="0" presId="urn:microsoft.com/office/officeart/2005/8/layout/hierarchy1"/>
    <dgm:cxn modelId="{B586F96B-213B-7A4E-B2DA-56F3D4517F43}" type="presParOf" srcId="{79EFE57F-DCE0-CD4F-BB36-041182DBB2A6}" destId="{833ACAC6-62FF-2F4E-BE8D-B056B242BACB}" srcOrd="1" destOrd="0" presId="urn:microsoft.com/office/officeart/2005/8/layout/hierarchy1"/>
    <dgm:cxn modelId="{C1EE7592-C37F-1E4E-A195-F430D4A22BDB}" type="presParOf" srcId="{0319B323-F195-D34B-9CB4-D351303A0408}" destId="{ABA48E36-386A-294B-9EF8-57CDA7B81606}" srcOrd="1" destOrd="0" presId="urn:microsoft.com/office/officeart/2005/8/layout/hierarchy1"/>
    <dgm:cxn modelId="{34264964-1A20-9E4F-9A53-BC461D5B2C33}" type="presParOf" srcId="{41A48B85-DF25-4B49-BD60-AD41C447B1C7}" destId="{FE5BD7E9-993E-AC4A-BABA-67915B9C4BF8}" srcOrd="2" destOrd="0" presId="urn:microsoft.com/office/officeart/2005/8/layout/hierarchy1"/>
    <dgm:cxn modelId="{0AA6A317-BA7E-5B4B-9C07-ECE9DDF2A6C2}" type="presParOf" srcId="{41A48B85-DF25-4B49-BD60-AD41C447B1C7}" destId="{A94D15BA-0476-EC4F-8364-488B704DB73C}" srcOrd="3" destOrd="0" presId="urn:microsoft.com/office/officeart/2005/8/layout/hierarchy1"/>
    <dgm:cxn modelId="{007024E4-2365-9743-BA51-0CFB446FCFD5}" type="presParOf" srcId="{A94D15BA-0476-EC4F-8364-488B704DB73C}" destId="{34273069-79AE-9E4C-B7EF-E8472AE9CCDA}" srcOrd="0" destOrd="0" presId="urn:microsoft.com/office/officeart/2005/8/layout/hierarchy1"/>
    <dgm:cxn modelId="{4CBF9CFF-750B-574A-80D7-40A69D0DC746}" type="presParOf" srcId="{34273069-79AE-9E4C-B7EF-E8472AE9CCDA}" destId="{986A7C4D-4E7A-0C44-823F-8529D0DEBFED}" srcOrd="0" destOrd="0" presId="urn:microsoft.com/office/officeart/2005/8/layout/hierarchy1"/>
    <dgm:cxn modelId="{EE9957CD-D4AD-3B4B-80BB-51AE7BE2EDB8}" type="presParOf" srcId="{34273069-79AE-9E4C-B7EF-E8472AE9CCDA}" destId="{74845464-195C-3A4E-91C3-DE804061C57B}" srcOrd="1" destOrd="0" presId="urn:microsoft.com/office/officeart/2005/8/layout/hierarchy1"/>
    <dgm:cxn modelId="{06CF5DBD-C8E8-FC4F-AC18-FA3416DE8693}" type="presParOf" srcId="{A94D15BA-0476-EC4F-8364-488B704DB73C}" destId="{AB45779D-EC53-124C-89BE-CC6C5E637331}" srcOrd="1" destOrd="0" presId="urn:microsoft.com/office/officeart/2005/8/layout/hierarchy1"/>
    <dgm:cxn modelId="{A0EE63FF-62B3-B24F-9401-8CE13B080F77}" type="presParOf" srcId="{AB45779D-EC53-124C-89BE-CC6C5E637331}" destId="{77F2CC84-37B5-DE43-9852-31E59157F2AD}" srcOrd="0" destOrd="0" presId="urn:microsoft.com/office/officeart/2005/8/layout/hierarchy1"/>
    <dgm:cxn modelId="{B7923687-BC05-D841-8F15-0E1406A370FD}" type="presParOf" srcId="{AB45779D-EC53-124C-89BE-CC6C5E637331}" destId="{1FDD578C-D4E6-CA46-9D85-6CF7EABAFD5D}" srcOrd="1" destOrd="0" presId="urn:microsoft.com/office/officeart/2005/8/layout/hierarchy1"/>
    <dgm:cxn modelId="{6BB0EB87-F6BF-5440-9EAA-AC8C26747F06}" type="presParOf" srcId="{1FDD578C-D4E6-CA46-9D85-6CF7EABAFD5D}" destId="{778AC417-3D02-4A40-99A0-AE34CDD46113}" srcOrd="0" destOrd="0" presId="urn:microsoft.com/office/officeart/2005/8/layout/hierarchy1"/>
    <dgm:cxn modelId="{D1606B54-CEDC-AD43-AEA3-ED68DAA0A2C6}" type="presParOf" srcId="{778AC417-3D02-4A40-99A0-AE34CDD46113}" destId="{1224EEF7-4283-3643-AF91-2D9816AA359E}" srcOrd="0" destOrd="0" presId="urn:microsoft.com/office/officeart/2005/8/layout/hierarchy1"/>
    <dgm:cxn modelId="{3AEA36CA-F3CA-254F-8755-61BBEC0E9599}" type="presParOf" srcId="{778AC417-3D02-4A40-99A0-AE34CDD46113}" destId="{20830380-2789-E241-A9C0-C57DE72E3A3D}" srcOrd="1" destOrd="0" presId="urn:microsoft.com/office/officeart/2005/8/layout/hierarchy1"/>
    <dgm:cxn modelId="{F67A7F24-9D22-074E-8C4F-E3D269E2D1F9}" type="presParOf" srcId="{1FDD578C-D4E6-CA46-9D85-6CF7EABAFD5D}" destId="{529C7AAF-9835-C942-933A-BACD762DAF2F}" srcOrd="1" destOrd="0" presId="urn:microsoft.com/office/officeart/2005/8/layout/hierarchy1"/>
    <dgm:cxn modelId="{7C41BAED-E28D-C645-B534-AC96213C6287}" type="presParOf" srcId="{AB45779D-EC53-124C-89BE-CC6C5E637331}" destId="{7681EC87-9F6F-F944-B520-112CEA303C87}" srcOrd="2" destOrd="0" presId="urn:microsoft.com/office/officeart/2005/8/layout/hierarchy1"/>
    <dgm:cxn modelId="{D0274539-4A8E-9A49-8321-3E8276577EA8}" type="presParOf" srcId="{AB45779D-EC53-124C-89BE-CC6C5E637331}" destId="{F0506A27-7379-E947-8BCE-5A5F72C9E969}" srcOrd="3" destOrd="0" presId="urn:microsoft.com/office/officeart/2005/8/layout/hierarchy1"/>
    <dgm:cxn modelId="{331430D8-BA30-4F46-8CC7-D0228BDCB2D8}" type="presParOf" srcId="{F0506A27-7379-E947-8BCE-5A5F72C9E969}" destId="{6A973970-A1DE-A349-8C4A-3C932EED867B}" srcOrd="0" destOrd="0" presId="urn:microsoft.com/office/officeart/2005/8/layout/hierarchy1"/>
    <dgm:cxn modelId="{709A10C0-C1C0-624A-A4A9-948B1842B0D8}" type="presParOf" srcId="{6A973970-A1DE-A349-8C4A-3C932EED867B}" destId="{4451258A-852B-BD4E-B69B-AF7D289AE89A}" srcOrd="0" destOrd="0" presId="urn:microsoft.com/office/officeart/2005/8/layout/hierarchy1"/>
    <dgm:cxn modelId="{49037D7C-8C29-3D45-8D73-E09EEEC0D4DB}" type="presParOf" srcId="{6A973970-A1DE-A349-8C4A-3C932EED867B}" destId="{7792CC97-725C-CD4D-9E0A-59795320992B}" srcOrd="1" destOrd="0" presId="urn:microsoft.com/office/officeart/2005/8/layout/hierarchy1"/>
    <dgm:cxn modelId="{5530CC61-BF16-5145-8955-2F817537576C}" type="presParOf" srcId="{F0506A27-7379-E947-8BCE-5A5F72C9E969}" destId="{A34F7FFC-430A-684A-B450-08EE96FA9F65}" srcOrd="1" destOrd="0" presId="urn:microsoft.com/office/officeart/2005/8/layout/hierarchy1"/>
    <dgm:cxn modelId="{1E7E710D-E2EE-AC45-9174-DB3ED456CD71}" type="presParOf" srcId="{AB45779D-EC53-124C-89BE-CC6C5E637331}" destId="{CB6FA45C-3510-1D45-8FF1-68953588F17B}" srcOrd="4" destOrd="0" presId="urn:microsoft.com/office/officeart/2005/8/layout/hierarchy1"/>
    <dgm:cxn modelId="{9B9719BE-DD45-FE45-95F7-ACA79DC226EF}" type="presParOf" srcId="{AB45779D-EC53-124C-89BE-CC6C5E637331}" destId="{83D247D0-C369-EE48-9A35-5C3B4F89B8CA}" srcOrd="5" destOrd="0" presId="urn:microsoft.com/office/officeart/2005/8/layout/hierarchy1"/>
    <dgm:cxn modelId="{001CFE93-F49E-8D4D-BBF9-81D3F0808633}" type="presParOf" srcId="{83D247D0-C369-EE48-9A35-5C3B4F89B8CA}" destId="{1D864EBD-98D4-3045-A35D-72A8D42816D1}" srcOrd="0" destOrd="0" presId="urn:microsoft.com/office/officeart/2005/8/layout/hierarchy1"/>
    <dgm:cxn modelId="{B9E7729C-FBFB-0145-965D-430F324679A3}" type="presParOf" srcId="{1D864EBD-98D4-3045-A35D-72A8D42816D1}" destId="{1BCA33F3-3B51-8F44-83BC-467E28623119}" srcOrd="0" destOrd="0" presId="urn:microsoft.com/office/officeart/2005/8/layout/hierarchy1"/>
    <dgm:cxn modelId="{6CA91552-8F13-5D44-B6FD-A1D0EE3BCB21}" type="presParOf" srcId="{1D864EBD-98D4-3045-A35D-72A8D42816D1}" destId="{08F10EBA-D42A-D94F-95FB-0D40CC683A5D}" srcOrd="1" destOrd="0" presId="urn:microsoft.com/office/officeart/2005/8/layout/hierarchy1"/>
    <dgm:cxn modelId="{5EE71DC6-7D00-7E4F-868D-D2AB3A19E946}" type="presParOf" srcId="{83D247D0-C369-EE48-9A35-5C3B4F89B8CA}" destId="{DD1DE553-D641-4E4C-ADDD-02A10067EB3B}" srcOrd="1" destOrd="0" presId="urn:microsoft.com/office/officeart/2005/8/layout/hierarchy1"/>
    <dgm:cxn modelId="{0F95E290-EFA1-1B4E-A793-7474D2438476}" type="presParOf" srcId="{AB45779D-EC53-124C-89BE-CC6C5E637331}" destId="{24B3ADC5-4985-8848-A54B-32F6E96C76D7}" srcOrd="6" destOrd="0" presId="urn:microsoft.com/office/officeart/2005/8/layout/hierarchy1"/>
    <dgm:cxn modelId="{07BD2C00-D834-2C41-8934-59FBE6910696}" type="presParOf" srcId="{AB45779D-EC53-124C-89BE-CC6C5E637331}" destId="{1725AE93-63BE-694A-98A2-5D1D69430429}" srcOrd="7" destOrd="0" presId="urn:microsoft.com/office/officeart/2005/8/layout/hierarchy1"/>
    <dgm:cxn modelId="{CE009E1A-E9C3-4145-88E4-65416DF38DC6}" type="presParOf" srcId="{1725AE93-63BE-694A-98A2-5D1D69430429}" destId="{13285CE7-C017-A04A-8DB7-DB9E1E3A8705}" srcOrd="0" destOrd="0" presId="urn:microsoft.com/office/officeart/2005/8/layout/hierarchy1"/>
    <dgm:cxn modelId="{E4393DAD-C4D8-374C-85F2-DBF2AFFD942A}" type="presParOf" srcId="{13285CE7-C017-A04A-8DB7-DB9E1E3A8705}" destId="{C2E6D253-89A8-594E-B03C-7EC5DFEBED29}" srcOrd="0" destOrd="0" presId="urn:microsoft.com/office/officeart/2005/8/layout/hierarchy1"/>
    <dgm:cxn modelId="{CD768E38-4274-474D-B2CB-C417145A372A}" type="presParOf" srcId="{13285CE7-C017-A04A-8DB7-DB9E1E3A8705}" destId="{95C2413F-062A-814A-B6F7-D9E450CD6B51}" srcOrd="1" destOrd="0" presId="urn:microsoft.com/office/officeart/2005/8/layout/hierarchy1"/>
    <dgm:cxn modelId="{D8FFC87C-3D99-D947-9EEF-0D3649FEA9DA}" type="presParOf" srcId="{1725AE93-63BE-694A-98A2-5D1D69430429}" destId="{A3575C6C-59DF-4743-B81D-EFAAC15C4A9A}" srcOrd="1" destOrd="0" presId="urn:microsoft.com/office/officeart/2005/8/layout/hierarchy1"/>
    <dgm:cxn modelId="{25AC33F4-7834-704B-A550-591F48DA5F3C}" type="presParOf" srcId="{AB45779D-EC53-124C-89BE-CC6C5E637331}" destId="{1109D20D-F68B-DD45-9579-0A97BEBAAD66}" srcOrd="8" destOrd="0" presId="urn:microsoft.com/office/officeart/2005/8/layout/hierarchy1"/>
    <dgm:cxn modelId="{FEF5602B-A768-FD40-83E6-ADEF264D43F5}" type="presParOf" srcId="{AB45779D-EC53-124C-89BE-CC6C5E637331}" destId="{324F9C7D-E0D3-FE47-8910-CE1F49FCAAD9}" srcOrd="9" destOrd="0" presId="urn:microsoft.com/office/officeart/2005/8/layout/hierarchy1"/>
    <dgm:cxn modelId="{B8CADF23-FC12-C24D-A230-9FCF06D3C6A6}" type="presParOf" srcId="{324F9C7D-E0D3-FE47-8910-CE1F49FCAAD9}" destId="{FE1267F6-D938-C847-9CC3-C529898EA08E}" srcOrd="0" destOrd="0" presId="urn:microsoft.com/office/officeart/2005/8/layout/hierarchy1"/>
    <dgm:cxn modelId="{628BB24E-3087-E248-B09F-F8CAE79B3CDB}" type="presParOf" srcId="{FE1267F6-D938-C847-9CC3-C529898EA08E}" destId="{2CA254CB-171B-CA42-BC6D-AE15C7CA496E}" srcOrd="0" destOrd="0" presId="urn:microsoft.com/office/officeart/2005/8/layout/hierarchy1"/>
    <dgm:cxn modelId="{1D97B53E-EC28-7646-886B-08E594E57DAD}" type="presParOf" srcId="{FE1267F6-D938-C847-9CC3-C529898EA08E}" destId="{D525E200-DA6D-E448-B193-DC1A2CECBDD0}" srcOrd="1" destOrd="0" presId="urn:microsoft.com/office/officeart/2005/8/layout/hierarchy1"/>
    <dgm:cxn modelId="{8DF5E102-D1DF-4B4D-A0B1-B58A9FCCA5BE}" type="presParOf" srcId="{324F9C7D-E0D3-FE47-8910-CE1F49FCAAD9}" destId="{D6CF1E38-B2C9-B048-86A3-A824CF201E5D}" srcOrd="1" destOrd="0" presId="urn:microsoft.com/office/officeart/2005/8/layout/hierarchy1"/>
    <dgm:cxn modelId="{5EAFBCCB-569C-3842-A3ED-21658548935C}" type="presParOf" srcId="{AB45779D-EC53-124C-89BE-CC6C5E637331}" destId="{4C4FAC85-A7FF-6240-A068-C273AE3AF90E}" srcOrd="10" destOrd="0" presId="urn:microsoft.com/office/officeart/2005/8/layout/hierarchy1"/>
    <dgm:cxn modelId="{5E44DB94-2C2A-DC4D-A252-3D0103F5D3F0}" type="presParOf" srcId="{AB45779D-EC53-124C-89BE-CC6C5E637331}" destId="{232FD0DA-0FF2-D549-91CB-AE54435D376F}" srcOrd="11" destOrd="0" presId="urn:microsoft.com/office/officeart/2005/8/layout/hierarchy1"/>
    <dgm:cxn modelId="{4B65131F-BFF8-8949-A9C4-64B1C9203BE1}" type="presParOf" srcId="{232FD0DA-0FF2-D549-91CB-AE54435D376F}" destId="{A3BB8F02-B776-6541-81D5-22BB9FDE99DD}" srcOrd="0" destOrd="0" presId="urn:microsoft.com/office/officeart/2005/8/layout/hierarchy1"/>
    <dgm:cxn modelId="{F0A3289C-9581-7A45-A1A4-64F61237553A}" type="presParOf" srcId="{A3BB8F02-B776-6541-81D5-22BB9FDE99DD}" destId="{1F3983DF-322A-1F44-B7F9-7BF66666CB65}" srcOrd="0" destOrd="0" presId="urn:microsoft.com/office/officeart/2005/8/layout/hierarchy1"/>
    <dgm:cxn modelId="{9FB37C8D-7D57-524E-9F1F-5FE9F8911EBA}" type="presParOf" srcId="{A3BB8F02-B776-6541-81D5-22BB9FDE99DD}" destId="{6A06C0D7-6812-9245-A451-39A5EA639B73}" srcOrd="1" destOrd="0" presId="urn:microsoft.com/office/officeart/2005/8/layout/hierarchy1"/>
    <dgm:cxn modelId="{D328A5EC-77AE-5147-9AA7-A0DFDFF52A5F}" type="presParOf" srcId="{232FD0DA-0FF2-D549-91CB-AE54435D376F}" destId="{328B9AB8-6482-D847-B15A-AD19AEEDDDF7}" srcOrd="1" destOrd="0" presId="urn:microsoft.com/office/officeart/2005/8/layout/hierarchy1"/>
    <dgm:cxn modelId="{431481F5-569A-054F-9AFC-48C84B9C8C29}" type="presParOf" srcId="{AB45779D-EC53-124C-89BE-CC6C5E637331}" destId="{FD7A5D00-729B-8848-A00C-985AC5C1675E}" srcOrd="12" destOrd="0" presId="urn:microsoft.com/office/officeart/2005/8/layout/hierarchy1"/>
    <dgm:cxn modelId="{CD55675D-0860-D949-A9D7-369F0643D3F2}" type="presParOf" srcId="{AB45779D-EC53-124C-89BE-CC6C5E637331}" destId="{C7C87EAF-2FA7-E942-AD8C-5525BE45FCBA}" srcOrd="13" destOrd="0" presId="urn:microsoft.com/office/officeart/2005/8/layout/hierarchy1"/>
    <dgm:cxn modelId="{D0CF5B64-F206-4E43-BD7F-9FB90F5BD7E7}" type="presParOf" srcId="{C7C87EAF-2FA7-E942-AD8C-5525BE45FCBA}" destId="{243C9BCA-9B4A-1D4D-8E9C-97697EE05857}" srcOrd="0" destOrd="0" presId="urn:microsoft.com/office/officeart/2005/8/layout/hierarchy1"/>
    <dgm:cxn modelId="{351B8CBE-E770-9F46-AF52-3D736ED48071}" type="presParOf" srcId="{243C9BCA-9B4A-1D4D-8E9C-97697EE05857}" destId="{F20520A7-5F6B-F54D-B75B-783C34B3705E}" srcOrd="0" destOrd="0" presId="urn:microsoft.com/office/officeart/2005/8/layout/hierarchy1"/>
    <dgm:cxn modelId="{9CCE04E6-CD7D-2342-B657-FD8F0513225C}" type="presParOf" srcId="{243C9BCA-9B4A-1D4D-8E9C-97697EE05857}" destId="{4E8F9C29-6AEE-1A4C-BCE8-612E80272A04}" srcOrd="1" destOrd="0" presId="urn:microsoft.com/office/officeart/2005/8/layout/hierarchy1"/>
    <dgm:cxn modelId="{FA9121BF-D09A-D645-90F0-1C1EF91528FB}" type="presParOf" srcId="{C7C87EAF-2FA7-E942-AD8C-5525BE45FCBA}" destId="{F3E71CC7-3499-D04B-BB35-54C918AF1517}" srcOrd="1" destOrd="0" presId="urn:microsoft.com/office/officeart/2005/8/layout/hierarchy1"/>
    <dgm:cxn modelId="{06AD14B3-C0CC-2F4B-AACA-9508C1F831CE}" type="presParOf" srcId="{B96BC58B-02E2-8F4B-AFD5-B2EE7CC1C732}" destId="{77DF9DDB-7E60-E44D-8CB1-8ECA7BF52C38}" srcOrd="2" destOrd="0" presId="urn:microsoft.com/office/officeart/2005/8/layout/hierarchy1"/>
    <dgm:cxn modelId="{107EEFF2-4047-3649-ADEA-83C8D8A87FB8}" type="presParOf" srcId="{B96BC58B-02E2-8F4B-AFD5-B2EE7CC1C732}" destId="{6AA24D6F-D053-F54A-8AB8-59F45E310567}" srcOrd="3" destOrd="0" presId="urn:microsoft.com/office/officeart/2005/8/layout/hierarchy1"/>
    <dgm:cxn modelId="{18A30544-AB72-0A4E-8A0F-9531E04EC8A5}" type="presParOf" srcId="{6AA24D6F-D053-F54A-8AB8-59F45E310567}" destId="{BEE76DEA-97D9-804E-B45B-3F84250EDAC2}" srcOrd="0" destOrd="0" presId="urn:microsoft.com/office/officeart/2005/8/layout/hierarchy1"/>
    <dgm:cxn modelId="{4828D65E-2F13-EC47-898C-B3C77F520C3D}" type="presParOf" srcId="{BEE76DEA-97D9-804E-B45B-3F84250EDAC2}" destId="{1B66F6AF-1C66-C745-AD4F-61C02402E5CC}" srcOrd="0" destOrd="0" presId="urn:microsoft.com/office/officeart/2005/8/layout/hierarchy1"/>
    <dgm:cxn modelId="{719D1113-5C3B-934F-A605-DE8029D51F0D}" type="presParOf" srcId="{BEE76DEA-97D9-804E-B45B-3F84250EDAC2}" destId="{14250255-3085-5844-BB0F-162FAAB1D39C}" srcOrd="1" destOrd="0" presId="urn:microsoft.com/office/officeart/2005/8/layout/hierarchy1"/>
    <dgm:cxn modelId="{E55206D0-08F0-334F-9B46-D5AEA4D1CBDF}" type="presParOf" srcId="{6AA24D6F-D053-F54A-8AB8-59F45E310567}" destId="{3BDC5F2E-F173-E949-B1DD-D5278B27B48C}" srcOrd="1" destOrd="0" presId="urn:microsoft.com/office/officeart/2005/8/layout/hierarchy1"/>
    <dgm:cxn modelId="{D3DD7706-58A2-9346-B551-D2059A3E9C10}" type="presParOf" srcId="{3BDC5F2E-F173-E949-B1DD-D5278B27B48C}" destId="{8A0F477F-8D4B-8D43-BAFC-A8C8BCD467F6}" srcOrd="0" destOrd="0" presId="urn:microsoft.com/office/officeart/2005/8/layout/hierarchy1"/>
    <dgm:cxn modelId="{8C2F7ECC-89CC-7243-B930-5DA0C829907A}" type="presParOf" srcId="{3BDC5F2E-F173-E949-B1DD-D5278B27B48C}" destId="{09508264-0CEA-BD48-9F02-EA1310758C84}" srcOrd="1" destOrd="0" presId="urn:microsoft.com/office/officeart/2005/8/layout/hierarchy1"/>
    <dgm:cxn modelId="{06BE9DB7-8EE6-944B-BC93-0D23A7D0F930}" type="presParOf" srcId="{09508264-0CEA-BD48-9F02-EA1310758C84}" destId="{F8A8A8E6-ACE0-FC41-AEDA-32EDA7BB4165}" srcOrd="0" destOrd="0" presId="urn:microsoft.com/office/officeart/2005/8/layout/hierarchy1"/>
    <dgm:cxn modelId="{61298A18-E686-C54D-8928-E9D6034BF557}" type="presParOf" srcId="{F8A8A8E6-ACE0-FC41-AEDA-32EDA7BB4165}" destId="{A62BC4C5-EDC7-9A47-AFA4-19F1FB41975A}" srcOrd="0" destOrd="0" presId="urn:microsoft.com/office/officeart/2005/8/layout/hierarchy1"/>
    <dgm:cxn modelId="{891BACBC-B034-1645-8895-A11515D1BA6C}" type="presParOf" srcId="{F8A8A8E6-ACE0-FC41-AEDA-32EDA7BB4165}" destId="{A11934A2-8B9E-D74F-813D-AF096D0886E7}" srcOrd="1" destOrd="0" presId="urn:microsoft.com/office/officeart/2005/8/layout/hierarchy1"/>
    <dgm:cxn modelId="{AE00EF8C-7761-BC42-8DFE-BE6C16FD0974}" type="presParOf" srcId="{09508264-0CEA-BD48-9F02-EA1310758C84}" destId="{EBC314E9-6626-804D-86F4-85F968F5EB9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C2CC64-8EFD-1448-B877-DDDBDC472BED}"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EF90FCEE-228C-6641-9CAC-01A7B43984D5}">
      <dgm:prSet>
        <dgm:style>
          <a:lnRef idx="0">
            <a:schemeClr val="accent6"/>
          </a:lnRef>
          <a:fillRef idx="3">
            <a:schemeClr val="accent6"/>
          </a:fillRef>
          <a:effectRef idx="3">
            <a:schemeClr val="accent6"/>
          </a:effectRef>
          <a:fontRef idx="minor">
            <a:schemeClr val="lt1"/>
          </a:fontRef>
        </dgm:style>
      </dgm:prSet>
      <dgm:spPr/>
      <dgm:t>
        <a:bodyPr/>
        <a:lstStyle/>
        <a:p>
          <a:pPr rtl="0"/>
          <a:r>
            <a:rPr lang="en-US" smtClean="0"/>
            <a:t>Interests</a:t>
          </a:r>
          <a:endParaRPr lang="en-US"/>
        </a:p>
      </dgm:t>
    </dgm:pt>
    <dgm:pt modelId="{6C9E41BD-EED7-C54E-B5E1-2471FB8DDD1F}" type="parTrans" cxnId="{CFAD08F3-033A-3740-A945-19320FB3BD0D}">
      <dgm:prSet/>
      <dgm:spPr/>
      <dgm:t>
        <a:bodyPr/>
        <a:lstStyle/>
        <a:p>
          <a:endParaRPr lang="en-US"/>
        </a:p>
      </dgm:t>
    </dgm:pt>
    <dgm:pt modelId="{0BCE912B-12E2-F540-B2EF-1DE59409FB85}" type="sibTrans" cxnId="{CFAD08F3-033A-3740-A945-19320FB3BD0D}">
      <dgm:prSet/>
      <dgm:spPr/>
      <dgm:t>
        <a:bodyPr/>
        <a:lstStyle/>
        <a:p>
          <a:endParaRPr lang="en-US"/>
        </a:p>
      </dgm:t>
    </dgm:pt>
    <dgm:pt modelId="{972CE725-B6F1-404B-AF9D-9AE8B6384A1D}">
      <dgm:prSet custT="1"/>
      <dgm:spPr/>
      <dgm:t>
        <a:bodyPr/>
        <a:lstStyle/>
        <a:p>
          <a:pPr algn="ctr" rtl="0"/>
          <a:r>
            <a:rPr lang="en-US" sz="3600" dirty="0" smtClean="0">
              <a:solidFill>
                <a:srgbClr val="FF0000"/>
              </a:solidFill>
              <a:latin typeface="KG Ignite the Light"/>
              <a:cs typeface="KG Ignite the Light"/>
            </a:rPr>
            <a:t>Majors: </a:t>
          </a:r>
          <a:endParaRPr lang="en-US" sz="3600" dirty="0">
            <a:solidFill>
              <a:srgbClr val="FF0000"/>
            </a:solidFill>
            <a:latin typeface="KG Ignite the Light"/>
            <a:cs typeface="KG Ignite the Light"/>
          </a:endParaRPr>
        </a:p>
      </dgm:t>
    </dgm:pt>
    <dgm:pt modelId="{E3FA5EDB-BD79-3F4B-91EE-EE37EDE2C7F8}" type="parTrans" cxnId="{77A75C96-69D3-A34A-8865-F20311FB16EC}">
      <dgm:prSet>
        <dgm:style>
          <a:lnRef idx="0">
            <a:schemeClr val="accent5"/>
          </a:lnRef>
          <a:fillRef idx="3">
            <a:schemeClr val="accent5"/>
          </a:fillRef>
          <a:effectRef idx="3">
            <a:schemeClr val="accent5"/>
          </a:effectRef>
          <a:fontRef idx="minor">
            <a:schemeClr val="lt1"/>
          </a:fontRef>
        </dgm:style>
      </dgm:prSet>
      <dgm:spPr/>
      <dgm:t>
        <a:bodyPr/>
        <a:lstStyle/>
        <a:p>
          <a:endParaRPr lang="en-US"/>
        </a:p>
      </dgm:t>
    </dgm:pt>
    <dgm:pt modelId="{34BB5F5C-CBD9-2D4E-9ADC-C7840656EB09}" type="sibTrans" cxnId="{77A75C96-69D3-A34A-8865-F20311FB16EC}">
      <dgm:prSet/>
      <dgm:spPr/>
      <dgm:t>
        <a:bodyPr/>
        <a:lstStyle/>
        <a:p>
          <a:endParaRPr lang="en-US"/>
        </a:p>
      </dgm:t>
    </dgm:pt>
    <dgm:pt modelId="{1B9A956D-2DA4-2A4B-9925-DA535EE90982}">
      <dgm:prSet/>
      <dgm:spPr/>
      <dgm:t>
        <a:bodyPr/>
        <a:lstStyle/>
        <a:p>
          <a:pPr algn="ctr" rtl="0"/>
          <a:r>
            <a:rPr lang="en-US" sz="1700" dirty="0" smtClean="0"/>
            <a:t>What majors are available at this college? </a:t>
          </a:r>
          <a:endParaRPr lang="en-US" sz="1700" dirty="0"/>
        </a:p>
      </dgm:t>
    </dgm:pt>
    <dgm:pt modelId="{5425E1FF-2AD7-8740-8136-42464A781558}" type="parTrans" cxnId="{30C59DDA-5970-0E4D-9416-CA44859C37DD}">
      <dgm:prSet/>
      <dgm:spPr/>
      <dgm:t>
        <a:bodyPr/>
        <a:lstStyle/>
        <a:p>
          <a:endParaRPr lang="en-US"/>
        </a:p>
      </dgm:t>
    </dgm:pt>
    <dgm:pt modelId="{BE36F36D-B226-0C44-A6EF-6C44CC6DA971}" type="sibTrans" cxnId="{30C59DDA-5970-0E4D-9416-CA44859C37DD}">
      <dgm:prSet/>
      <dgm:spPr/>
      <dgm:t>
        <a:bodyPr/>
        <a:lstStyle/>
        <a:p>
          <a:endParaRPr lang="en-US"/>
        </a:p>
      </dgm:t>
    </dgm:pt>
    <dgm:pt modelId="{A85D560A-7DBD-034C-96A8-037801A86A88}">
      <dgm:prSet/>
      <dgm:spPr/>
      <dgm:t>
        <a:bodyPr/>
        <a:lstStyle/>
        <a:p>
          <a:pPr algn="ctr" rtl="0"/>
          <a:r>
            <a:rPr lang="en-US" sz="1700" dirty="0" smtClean="0"/>
            <a:t>How valid are the degrees for the that major?</a:t>
          </a:r>
          <a:endParaRPr lang="en-US" sz="1700" dirty="0"/>
        </a:p>
      </dgm:t>
    </dgm:pt>
    <dgm:pt modelId="{2ED5A04F-B52B-6642-999C-71FC440451B7}" type="parTrans" cxnId="{8DC1D58A-1CD4-694C-B64C-5141034CA319}">
      <dgm:prSet/>
      <dgm:spPr/>
      <dgm:t>
        <a:bodyPr/>
        <a:lstStyle/>
        <a:p>
          <a:endParaRPr lang="en-US"/>
        </a:p>
      </dgm:t>
    </dgm:pt>
    <dgm:pt modelId="{1852796B-F14E-1D4F-BF51-FCCE6AA29142}" type="sibTrans" cxnId="{8DC1D58A-1CD4-694C-B64C-5141034CA319}">
      <dgm:prSet/>
      <dgm:spPr/>
      <dgm:t>
        <a:bodyPr/>
        <a:lstStyle/>
        <a:p>
          <a:endParaRPr lang="en-US"/>
        </a:p>
      </dgm:t>
    </dgm:pt>
    <dgm:pt modelId="{653792C7-6D32-BB48-BADF-88F4092D0C76}">
      <dgm:prSet custT="1"/>
      <dgm:spPr/>
      <dgm:t>
        <a:bodyPr/>
        <a:lstStyle/>
        <a:p>
          <a:pPr algn="ctr" rtl="0"/>
          <a:r>
            <a:rPr lang="en-US" sz="3200" dirty="0" smtClean="0">
              <a:solidFill>
                <a:srgbClr val="FF0000"/>
              </a:solidFill>
              <a:latin typeface="KG Ignite the Light"/>
              <a:cs typeface="KG Ignite the Light"/>
            </a:rPr>
            <a:t>Environment: </a:t>
          </a:r>
          <a:endParaRPr lang="en-US" sz="3200" dirty="0">
            <a:solidFill>
              <a:srgbClr val="FF0000"/>
            </a:solidFill>
            <a:latin typeface="KG Ignite the Light"/>
            <a:cs typeface="KG Ignite the Light"/>
          </a:endParaRPr>
        </a:p>
      </dgm:t>
    </dgm:pt>
    <dgm:pt modelId="{3FE9FF30-6749-4F47-A5E7-AA23DAD3E4B2}" type="parTrans" cxnId="{44CC543C-FF0D-4542-ADDE-FDDD68C598C4}">
      <dgm:prSet>
        <dgm:style>
          <a:lnRef idx="0">
            <a:schemeClr val="accent5"/>
          </a:lnRef>
          <a:fillRef idx="3">
            <a:schemeClr val="accent5"/>
          </a:fillRef>
          <a:effectRef idx="3">
            <a:schemeClr val="accent5"/>
          </a:effectRef>
          <a:fontRef idx="minor">
            <a:schemeClr val="lt1"/>
          </a:fontRef>
        </dgm:style>
      </dgm:prSet>
      <dgm:spPr/>
      <dgm:t>
        <a:bodyPr/>
        <a:lstStyle/>
        <a:p>
          <a:endParaRPr lang="en-US"/>
        </a:p>
      </dgm:t>
    </dgm:pt>
    <dgm:pt modelId="{63C1DC69-C427-144B-B402-BBD8E8EA9FDF}" type="sibTrans" cxnId="{44CC543C-FF0D-4542-ADDE-FDDD68C598C4}">
      <dgm:prSet/>
      <dgm:spPr/>
      <dgm:t>
        <a:bodyPr/>
        <a:lstStyle/>
        <a:p>
          <a:endParaRPr lang="en-US"/>
        </a:p>
      </dgm:t>
    </dgm:pt>
    <dgm:pt modelId="{4FB7AEE1-5855-EA4C-ADD4-9E5C48F5F50B}">
      <dgm:prSet/>
      <dgm:spPr/>
      <dgm:t>
        <a:bodyPr/>
        <a:lstStyle/>
        <a:p>
          <a:pPr algn="ctr" rtl="0"/>
          <a:r>
            <a:rPr lang="en-US" sz="1700" dirty="0" smtClean="0"/>
            <a:t>Can I adapt to the foreignness? </a:t>
          </a:r>
          <a:endParaRPr lang="en-US" sz="1700" dirty="0"/>
        </a:p>
      </dgm:t>
    </dgm:pt>
    <dgm:pt modelId="{78377ADE-CFE1-4B48-AB3C-A6D78E0F6C1D}" type="parTrans" cxnId="{C28C35D1-F985-734C-80BD-B91247A94F73}">
      <dgm:prSet/>
      <dgm:spPr/>
      <dgm:t>
        <a:bodyPr/>
        <a:lstStyle/>
        <a:p>
          <a:endParaRPr lang="en-US"/>
        </a:p>
      </dgm:t>
    </dgm:pt>
    <dgm:pt modelId="{D3C2E950-D9FE-0E4B-A6E3-F457CD625FE4}" type="sibTrans" cxnId="{C28C35D1-F985-734C-80BD-B91247A94F73}">
      <dgm:prSet/>
      <dgm:spPr/>
      <dgm:t>
        <a:bodyPr/>
        <a:lstStyle/>
        <a:p>
          <a:endParaRPr lang="en-US"/>
        </a:p>
      </dgm:t>
    </dgm:pt>
    <dgm:pt modelId="{10A6003B-2C11-1148-A8C7-6F1148C67807}">
      <dgm:prSet/>
      <dgm:spPr/>
      <dgm:t>
        <a:bodyPr/>
        <a:lstStyle/>
        <a:p>
          <a:pPr algn="ctr" rtl="0"/>
          <a:r>
            <a:rPr lang="en-US" sz="1700" dirty="0" smtClean="0"/>
            <a:t>What is the community like?</a:t>
          </a:r>
          <a:endParaRPr lang="en-US" sz="1700" dirty="0"/>
        </a:p>
      </dgm:t>
    </dgm:pt>
    <dgm:pt modelId="{03F68A87-27CB-8A4C-AB0E-D93954782CB9}" type="parTrans" cxnId="{CE1B5686-E683-794C-B3DA-4131C2F0AE01}">
      <dgm:prSet/>
      <dgm:spPr/>
      <dgm:t>
        <a:bodyPr/>
        <a:lstStyle/>
        <a:p>
          <a:endParaRPr lang="en-US"/>
        </a:p>
      </dgm:t>
    </dgm:pt>
    <dgm:pt modelId="{1B59FF65-F1CF-DB43-AB76-875810AA1222}" type="sibTrans" cxnId="{CE1B5686-E683-794C-B3DA-4131C2F0AE01}">
      <dgm:prSet/>
      <dgm:spPr/>
      <dgm:t>
        <a:bodyPr/>
        <a:lstStyle/>
        <a:p>
          <a:endParaRPr lang="en-US"/>
        </a:p>
      </dgm:t>
    </dgm:pt>
    <dgm:pt modelId="{F7F74395-50A8-E04C-863B-0C082C14F028}">
      <dgm:prSet/>
      <dgm:spPr/>
      <dgm:t>
        <a:bodyPr/>
        <a:lstStyle/>
        <a:p>
          <a:pPr algn="ctr" rtl="0"/>
          <a:r>
            <a:rPr lang="en-US" sz="1700" dirty="0" smtClean="0"/>
            <a:t>What jobs can I get with this major? </a:t>
          </a:r>
          <a:endParaRPr lang="en-US" sz="1700" dirty="0"/>
        </a:p>
      </dgm:t>
    </dgm:pt>
    <dgm:pt modelId="{E7ED8710-FAE2-4B41-A4B8-864D0AE9C445}" type="parTrans" cxnId="{D050A8F0-765D-9742-8649-8157163FE5BC}">
      <dgm:prSet/>
      <dgm:spPr/>
      <dgm:t>
        <a:bodyPr/>
        <a:lstStyle/>
        <a:p>
          <a:endParaRPr lang="en-US"/>
        </a:p>
      </dgm:t>
    </dgm:pt>
    <dgm:pt modelId="{BFEDBFB0-811D-8748-B6B7-723094D4ADB7}" type="sibTrans" cxnId="{D050A8F0-765D-9742-8649-8157163FE5BC}">
      <dgm:prSet/>
      <dgm:spPr/>
      <dgm:t>
        <a:bodyPr/>
        <a:lstStyle/>
        <a:p>
          <a:endParaRPr lang="en-US"/>
        </a:p>
      </dgm:t>
    </dgm:pt>
    <dgm:pt modelId="{C653F476-2928-6047-A16C-02C748B2294D}">
      <dgm:prSet/>
      <dgm:spPr/>
      <dgm:t>
        <a:bodyPr/>
        <a:lstStyle/>
        <a:p>
          <a:pPr algn="ctr" rtl="0"/>
          <a:r>
            <a:rPr lang="en-US" sz="1700" dirty="0" smtClean="0"/>
            <a:t>Where can I get support? </a:t>
          </a:r>
          <a:endParaRPr lang="en-US" sz="1700" dirty="0"/>
        </a:p>
      </dgm:t>
    </dgm:pt>
    <dgm:pt modelId="{027423FF-21D5-E04D-AD15-B6B5AD530648}" type="parTrans" cxnId="{F9F4DBE1-7775-A148-9DF3-6883974BD6CB}">
      <dgm:prSet/>
      <dgm:spPr/>
      <dgm:t>
        <a:bodyPr/>
        <a:lstStyle/>
        <a:p>
          <a:endParaRPr lang="en-US"/>
        </a:p>
      </dgm:t>
    </dgm:pt>
    <dgm:pt modelId="{113494B0-BC1E-7C44-B7CE-5AACB8954453}" type="sibTrans" cxnId="{F9F4DBE1-7775-A148-9DF3-6883974BD6CB}">
      <dgm:prSet/>
      <dgm:spPr/>
      <dgm:t>
        <a:bodyPr/>
        <a:lstStyle/>
        <a:p>
          <a:endParaRPr lang="en-US"/>
        </a:p>
      </dgm:t>
    </dgm:pt>
    <dgm:pt modelId="{C3F3C0DC-6F5E-BB40-9D85-83998F8EC7B9}" type="pres">
      <dgm:prSet presAssocID="{08C2CC64-8EFD-1448-B877-DDDBDC472BED}" presName="cycle" presStyleCnt="0">
        <dgm:presLayoutVars>
          <dgm:chMax val="1"/>
          <dgm:dir/>
          <dgm:animLvl val="ctr"/>
          <dgm:resizeHandles val="exact"/>
        </dgm:presLayoutVars>
      </dgm:prSet>
      <dgm:spPr/>
      <dgm:t>
        <a:bodyPr/>
        <a:lstStyle/>
        <a:p>
          <a:endParaRPr lang="en-US"/>
        </a:p>
      </dgm:t>
    </dgm:pt>
    <dgm:pt modelId="{9623E234-8386-BA45-9848-2B733EB445BD}" type="pres">
      <dgm:prSet presAssocID="{EF90FCEE-228C-6641-9CAC-01A7B43984D5}" presName="centerShape" presStyleLbl="node0" presStyleIdx="0" presStyleCnt="1"/>
      <dgm:spPr/>
      <dgm:t>
        <a:bodyPr/>
        <a:lstStyle/>
        <a:p>
          <a:endParaRPr lang="en-US"/>
        </a:p>
      </dgm:t>
    </dgm:pt>
    <dgm:pt modelId="{7A3D70EF-75D3-1F46-B1C5-8F8840B2F78E}" type="pres">
      <dgm:prSet presAssocID="{E3FA5EDB-BD79-3F4B-91EE-EE37EDE2C7F8}" presName="parTrans" presStyleLbl="bgSibTrans2D1" presStyleIdx="0" presStyleCnt="2" custAng="5395626" custFlipVert="1" custScaleX="57461" custScaleY="44110" custLinFactNeighborX="38417" custLinFactNeighborY="10655"/>
      <dgm:spPr/>
      <dgm:t>
        <a:bodyPr/>
        <a:lstStyle/>
        <a:p>
          <a:endParaRPr lang="en-US"/>
        </a:p>
      </dgm:t>
    </dgm:pt>
    <dgm:pt modelId="{C924EF49-17B0-9342-8F45-E8740C4620FD}" type="pres">
      <dgm:prSet presAssocID="{972CE725-B6F1-404B-AF9D-9AE8B6384A1D}" presName="node" presStyleLbl="node1" presStyleIdx="0" presStyleCnt="2" custScaleY="134704">
        <dgm:presLayoutVars>
          <dgm:bulletEnabled val="1"/>
        </dgm:presLayoutVars>
      </dgm:prSet>
      <dgm:spPr/>
      <dgm:t>
        <a:bodyPr/>
        <a:lstStyle/>
        <a:p>
          <a:endParaRPr lang="en-US"/>
        </a:p>
      </dgm:t>
    </dgm:pt>
    <dgm:pt modelId="{26549B74-B58C-704B-B6DD-A4F5B30936D2}" type="pres">
      <dgm:prSet presAssocID="{3FE9FF30-6749-4F47-A5E7-AA23DAD3E4B2}" presName="parTrans" presStyleLbl="bgSibTrans2D1" presStyleIdx="1" presStyleCnt="2" custAng="15609717" custFlipVert="1" custScaleX="56349" custScaleY="33243" custLinFactY="89662" custLinFactNeighborX="-1704" custLinFactNeighborY="100000"/>
      <dgm:spPr/>
      <dgm:t>
        <a:bodyPr/>
        <a:lstStyle/>
        <a:p>
          <a:endParaRPr lang="en-US"/>
        </a:p>
      </dgm:t>
    </dgm:pt>
    <dgm:pt modelId="{F76EAE66-06A2-7847-B889-C6B7829EB550}" type="pres">
      <dgm:prSet presAssocID="{653792C7-6D32-BB48-BADF-88F4092D0C76}" presName="node" presStyleLbl="node1" presStyleIdx="1" presStyleCnt="2" custScaleY="150916" custRadScaleRad="112290" custRadScaleInc="-9024">
        <dgm:presLayoutVars>
          <dgm:bulletEnabled val="1"/>
        </dgm:presLayoutVars>
      </dgm:prSet>
      <dgm:spPr/>
      <dgm:t>
        <a:bodyPr/>
        <a:lstStyle/>
        <a:p>
          <a:endParaRPr lang="en-US"/>
        </a:p>
      </dgm:t>
    </dgm:pt>
  </dgm:ptLst>
  <dgm:cxnLst>
    <dgm:cxn modelId="{8DC1D58A-1CD4-694C-B64C-5141034CA319}" srcId="{972CE725-B6F1-404B-AF9D-9AE8B6384A1D}" destId="{A85D560A-7DBD-034C-96A8-037801A86A88}" srcOrd="1" destOrd="0" parTransId="{2ED5A04F-B52B-6642-999C-71FC440451B7}" sibTransId="{1852796B-F14E-1D4F-BF51-FCCE6AA29142}"/>
    <dgm:cxn modelId="{4309FE97-6D8C-3E48-A749-788E26025FD6}" type="presOf" srcId="{972CE725-B6F1-404B-AF9D-9AE8B6384A1D}" destId="{C924EF49-17B0-9342-8F45-E8740C4620FD}" srcOrd="0" destOrd="0" presId="urn:microsoft.com/office/officeart/2005/8/layout/radial4"/>
    <dgm:cxn modelId="{30C59DDA-5970-0E4D-9416-CA44859C37DD}" srcId="{972CE725-B6F1-404B-AF9D-9AE8B6384A1D}" destId="{1B9A956D-2DA4-2A4B-9925-DA535EE90982}" srcOrd="0" destOrd="0" parTransId="{5425E1FF-2AD7-8740-8136-42464A781558}" sibTransId="{BE36F36D-B226-0C44-A6EF-6C44CC6DA971}"/>
    <dgm:cxn modelId="{CE1B5686-E683-794C-B3DA-4131C2F0AE01}" srcId="{653792C7-6D32-BB48-BADF-88F4092D0C76}" destId="{10A6003B-2C11-1148-A8C7-6F1148C67807}" srcOrd="1" destOrd="0" parTransId="{03F68A87-27CB-8A4C-AB0E-D93954782CB9}" sibTransId="{1B59FF65-F1CF-DB43-AB76-875810AA1222}"/>
    <dgm:cxn modelId="{FDCB6F47-15B6-EF43-883D-61B641F1C463}" type="presOf" srcId="{E3FA5EDB-BD79-3F4B-91EE-EE37EDE2C7F8}" destId="{7A3D70EF-75D3-1F46-B1C5-8F8840B2F78E}" srcOrd="0" destOrd="0" presId="urn:microsoft.com/office/officeart/2005/8/layout/radial4"/>
    <dgm:cxn modelId="{C4B14495-6755-5844-8192-0A79CE7A3D6F}" type="presOf" srcId="{A85D560A-7DBD-034C-96A8-037801A86A88}" destId="{C924EF49-17B0-9342-8F45-E8740C4620FD}" srcOrd="0" destOrd="2" presId="urn:microsoft.com/office/officeart/2005/8/layout/radial4"/>
    <dgm:cxn modelId="{C28C35D1-F985-734C-80BD-B91247A94F73}" srcId="{653792C7-6D32-BB48-BADF-88F4092D0C76}" destId="{4FB7AEE1-5855-EA4C-ADD4-9E5C48F5F50B}" srcOrd="0" destOrd="0" parTransId="{78377ADE-CFE1-4B48-AB3C-A6D78E0F6C1D}" sibTransId="{D3C2E950-D9FE-0E4B-A6E3-F457CD625FE4}"/>
    <dgm:cxn modelId="{E3C49E49-DE63-C048-B0D3-595913F30729}" type="presOf" srcId="{653792C7-6D32-BB48-BADF-88F4092D0C76}" destId="{F76EAE66-06A2-7847-B889-C6B7829EB550}" srcOrd="0" destOrd="0" presId="urn:microsoft.com/office/officeart/2005/8/layout/radial4"/>
    <dgm:cxn modelId="{F9F4DBE1-7775-A148-9DF3-6883974BD6CB}" srcId="{653792C7-6D32-BB48-BADF-88F4092D0C76}" destId="{C653F476-2928-6047-A16C-02C748B2294D}" srcOrd="2" destOrd="0" parTransId="{027423FF-21D5-E04D-AD15-B6B5AD530648}" sibTransId="{113494B0-BC1E-7C44-B7CE-5AACB8954453}"/>
    <dgm:cxn modelId="{F1773F5C-7F39-ED47-A733-ECDC2748E16A}" type="presOf" srcId="{08C2CC64-8EFD-1448-B877-DDDBDC472BED}" destId="{C3F3C0DC-6F5E-BB40-9D85-83998F8EC7B9}" srcOrd="0" destOrd="0" presId="urn:microsoft.com/office/officeart/2005/8/layout/radial4"/>
    <dgm:cxn modelId="{6530F635-CB55-1641-A259-0E5AFB82EAF1}" type="presOf" srcId="{4FB7AEE1-5855-EA4C-ADD4-9E5C48F5F50B}" destId="{F76EAE66-06A2-7847-B889-C6B7829EB550}" srcOrd="0" destOrd="1" presId="urn:microsoft.com/office/officeart/2005/8/layout/radial4"/>
    <dgm:cxn modelId="{D050A8F0-765D-9742-8649-8157163FE5BC}" srcId="{972CE725-B6F1-404B-AF9D-9AE8B6384A1D}" destId="{F7F74395-50A8-E04C-863B-0C082C14F028}" srcOrd="2" destOrd="0" parTransId="{E7ED8710-FAE2-4B41-A4B8-864D0AE9C445}" sibTransId="{BFEDBFB0-811D-8748-B6B7-723094D4ADB7}"/>
    <dgm:cxn modelId="{77A75C96-69D3-A34A-8865-F20311FB16EC}" srcId="{EF90FCEE-228C-6641-9CAC-01A7B43984D5}" destId="{972CE725-B6F1-404B-AF9D-9AE8B6384A1D}" srcOrd="0" destOrd="0" parTransId="{E3FA5EDB-BD79-3F4B-91EE-EE37EDE2C7F8}" sibTransId="{34BB5F5C-CBD9-2D4E-9ADC-C7840656EB09}"/>
    <dgm:cxn modelId="{3FA96B9C-EE31-A041-B242-EE67263A6367}" type="presOf" srcId="{3FE9FF30-6749-4F47-A5E7-AA23DAD3E4B2}" destId="{26549B74-B58C-704B-B6DD-A4F5B30936D2}" srcOrd="0" destOrd="0" presId="urn:microsoft.com/office/officeart/2005/8/layout/radial4"/>
    <dgm:cxn modelId="{42845ED9-7BAE-5349-BB04-0475361965BA}" type="presOf" srcId="{10A6003B-2C11-1148-A8C7-6F1148C67807}" destId="{F76EAE66-06A2-7847-B889-C6B7829EB550}" srcOrd="0" destOrd="2" presId="urn:microsoft.com/office/officeart/2005/8/layout/radial4"/>
    <dgm:cxn modelId="{E4091C99-21B1-9C4C-BF67-4198C3CCFF06}" type="presOf" srcId="{F7F74395-50A8-E04C-863B-0C082C14F028}" destId="{C924EF49-17B0-9342-8F45-E8740C4620FD}" srcOrd="0" destOrd="3" presId="urn:microsoft.com/office/officeart/2005/8/layout/radial4"/>
    <dgm:cxn modelId="{988D1701-6304-DB4C-8224-AF4F2420B57A}" type="presOf" srcId="{1B9A956D-2DA4-2A4B-9925-DA535EE90982}" destId="{C924EF49-17B0-9342-8F45-E8740C4620FD}" srcOrd="0" destOrd="1" presId="urn:microsoft.com/office/officeart/2005/8/layout/radial4"/>
    <dgm:cxn modelId="{44CC543C-FF0D-4542-ADDE-FDDD68C598C4}" srcId="{EF90FCEE-228C-6641-9CAC-01A7B43984D5}" destId="{653792C7-6D32-BB48-BADF-88F4092D0C76}" srcOrd="1" destOrd="0" parTransId="{3FE9FF30-6749-4F47-A5E7-AA23DAD3E4B2}" sibTransId="{63C1DC69-C427-144B-B402-BBD8E8EA9FDF}"/>
    <dgm:cxn modelId="{893BF70F-1221-264E-B070-15D8A18A4BD8}" type="presOf" srcId="{EF90FCEE-228C-6641-9CAC-01A7B43984D5}" destId="{9623E234-8386-BA45-9848-2B733EB445BD}" srcOrd="0" destOrd="0" presId="urn:microsoft.com/office/officeart/2005/8/layout/radial4"/>
    <dgm:cxn modelId="{CFAD08F3-033A-3740-A945-19320FB3BD0D}" srcId="{08C2CC64-8EFD-1448-B877-DDDBDC472BED}" destId="{EF90FCEE-228C-6641-9CAC-01A7B43984D5}" srcOrd="0" destOrd="0" parTransId="{6C9E41BD-EED7-C54E-B5E1-2471FB8DDD1F}" sibTransId="{0BCE912B-12E2-F540-B2EF-1DE59409FB85}"/>
    <dgm:cxn modelId="{D450521E-3B42-CE42-B10A-2048205008BC}" type="presOf" srcId="{C653F476-2928-6047-A16C-02C748B2294D}" destId="{F76EAE66-06A2-7847-B889-C6B7829EB550}" srcOrd="0" destOrd="3" presId="urn:microsoft.com/office/officeart/2005/8/layout/radial4"/>
    <dgm:cxn modelId="{B20C34DE-5A6C-354D-9656-F120DC8E9EDF}" type="presParOf" srcId="{C3F3C0DC-6F5E-BB40-9D85-83998F8EC7B9}" destId="{9623E234-8386-BA45-9848-2B733EB445BD}" srcOrd="0" destOrd="0" presId="urn:microsoft.com/office/officeart/2005/8/layout/radial4"/>
    <dgm:cxn modelId="{9F206B78-3AEF-9742-BCEB-946380835C1D}" type="presParOf" srcId="{C3F3C0DC-6F5E-BB40-9D85-83998F8EC7B9}" destId="{7A3D70EF-75D3-1F46-B1C5-8F8840B2F78E}" srcOrd="1" destOrd="0" presId="urn:microsoft.com/office/officeart/2005/8/layout/radial4"/>
    <dgm:cxn modelId="{31D210AF-7E7B-A640-8931-88F26F020004}" type="presParOf" srcId="{C3F3C0DC-6F5E-BB40-9D85-83998F8EC7B9}" destId="{C924EF49-17B0-9342-8F45-E8740C4620FD}" srcOrd="2" destOrd="0" presId="urn:microsoft.com/office/officeart/2005/8/layout/radial4"/>
    <dgm:cxn modelId="{A060C1DF-225F-534F-9946-6F1DBEE37A19}" type="presParOf" srcId="{C3F3C0DC-6F5E-BB40-9D85-83998F8EC7B9}" destId="{26549B74-B58C-704B-B6DD-A4F5B30936D2}" srcOrd="3" destOrd="0" presId="urn:microsoft.com/office/officeart/2005/8/layout/radial4"/>
    <dgm:cxn modelId="{7C697F55-C77C-E849-9408-4121DC8060C7}" type="presParOf" srcId="{C3F3C0DC-6F5E-BB40-9D85-83998F8EC7B9}" destId="{F76EAE66-06A2-7847-B889-C6B7829EB550}"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F477F-8D4B-8D43-BAFC-A8C8BCD467F6}">
      <dsp:nvSpPr>
        <dsp:cNvPr id="0" name=""/>
        <dsp:cNvSpPr/>
      </dsp:nvSpPr>
      <dsp:spPr>
        <a:xfrm>
          <a:off x="5787375" y="3673557"/>
          <a:ext cx="91440" cy="314372"/>
        </a:xfrm>
        <a:custGeom>
          <a:avLst/>
          <a:gdLst/>
          <a:ahLst/>
          <a:cxnLst/>
          <a:rect l="0" t="0" r="0" b="0"/>
          <a:pathLst>
            <a:path>
              <a:moveTo>
                <a:pt x="45720" y="0"/>
              </a:moveTo>
              <a:lnTo>
                <a:pt x="45720" y="31437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DF9DDB-7E60-E44D-8CB1-8ECA7BF52C38}">
      <dsp:nvSpPr>
        <dsp:cNvPr id="0" name=""/>
        <dsp:cNvSpPr/>
      </dsp:nvSpPr>
      <dsp:spPr>
        <a:xfrm>
          <a:off x="4842234" y="2672788"/>
          <a:ext cx="990860" cy="314372"/>
        </a:xfrm>
        <a:custGeom>
          <a:avLst/>
          <a:gdLst/>
          <a:ahLst/>
          <a:cxnLst/>
          <a:rect l="0" t="0" r="0" b="0"/>
          <a:pathLst>
            <a:path>
              <a:moveTo>
                <a:pt x="0" y="0"/>
              </a:moveTo>
              <a:lnTo>
                <a:pt x="0" y="214236"/>
              </a:lnTo>
              <a:lnTo>
                <a:pt x="990860" y="214236"/>
              </a:lnTo>
              <a:lnTo>
                <a:pt x="990860" y="31437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7A5D00-729B-8848-A00C-985AC5C1675E}">
      <dsp:nvSpPr>
        <dsp:cNvPr id="0" name=""/>
        <dsp:cNvSpPr/>
      </dsp:nvSpPr>
      <dsp:spPr>
        <a:xfrm>
          <a:off x="4511947" y="4674327"/>
          <a:ext cx="3963441" cy="314372"/>
        </a:xfrm>
        <a:custGeom>
          <a:avLst/>
          <a:gdLst/>
          <a:ahLst/>
          <a:cxnLst/>
          <a:rect l="0" t="0" r="0" b="0"/>
          <a:pathLst>
            <a:path>
              <a:moveTo>
                <a:pt x="0" y="0"/>
              </a:moveTo>
              <a:lnTo>
                <a:pt x="0" y="214236"/>
              </a:lnTo>
              <a:lnTo>
                <a:pt x="3963441" y="214236"/>
              </a:lnTo>
              <a:lnTo>
                <a:pt x="3963441" y="31437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4FAC85-A7FF-6240-A068-C273AE3AF90E}">
      <dsp:nvSpPr>
        <dsp:cNvPr id="0" name=""/>
        <dsp:cNvSpPr/>
      </dsp:nvSpPr>
      <dsp:spPr>
        <a:xfrm>
          <a:off x="4511947" y="4674327"/>
          <a:ext cx="2642294" cy="314372"/>
        </a:xfrm>
        <a:custGeom>
          <a:avLst/>
          <a:gdLst/>
          <a:ahLst/>
          <a:cxnLst/>
          <a:rect l="0" t="0" r="0" b="0"/>
          <a:pathLst>
            <a:path>
              <a:moveTo>
                <a:pt x="0" y="0"/>
              </a:moveTo>
              <a:lnTo>
                <a:pt x="0" y="214236"/>
              </a:lnTo>
              <a:lnTo>
                <a:pt x="2642294" y="214236"/>
              </a:lnTo>
              <a:lnTo>
                <a:pt x="2642294" y="31437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09D20D-F68B-DD45-9579-0A97BEBAAD66}">
      <dsp:nvSpPr>
        <dsp:cNvPr id="0" name=""/>
        <dsp:cNvSpPr/>
      </dsp:nvSpPr>
      <dsp:spPr>
        <a:xfrm>
          <a:off x="4511947" y="4674327"/>
          <a:ext cx="1321147" cy="314372"/>
        </a:xfrm>
        <a:custGeom>
          <a:avLst/>
          <a:gdLst/>
          <a:ahLst/>
          <a:cxnLst/>
          <a:rect l="0" t="0" r="0" b="0"/>
          <a:pathLst>
            <a:path>
              <a:moveTo>
                <a:pt x="0" y="0"/>
              </a:moveTo>
              <a:lnTo>
                <a:pt x="0" y="214236"/>
              </a:lnTo>
              <a:lnTo>
                <a:pt x="1321147" y="214236"/>
              </a:lnTo>
              <a:lnTo>
                <a:pt x="1321147" y="31437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B3ADC5-4985-8848-A54B-32F6E96C76D7}">
      <dsp:nvSpPr>
        <dsp:cNvPr id="0" name=""/>
        <dsp:cNvSpPr/>
      </dsp:nvSpPr>
      <dsp:spPr>
        <a:xfrm>
          <a:off x="4466227" y="4674327"/>
          <a:ext cx="91440" cy="314372"/>
        </a:xfrm>
        <a:custGeom>
          <a:avLst/>
          <a:gdLst/>
          <a:ahLst/>
          <a:cxnLst/>
          <a:rect l="0" t="0" r="0" b="0"/>
          <a:pathLst>
            <a:path>
              <a:moveTo>
                <a:pt x="45720" y="0"/>
              </a:moveTo>
              <a:lnTo>
                <a:pt x="45720" y="31437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6FA45C-3510-1D45-8FF1-68953588F17B}">
      <dsp:nvSpPr>
        <dsp:cNvPr id="0" name=""/>
        <dsp:cNvSpPr/>
      </dsp:nvSpPr>
      <dsp:spPr>
        <a:xfrm>
          <a:off x="3190800" y="4674327"/>
          <a:ext cx="1321147" cy="314372"/>
        </a:xfrm>
        <a:custGeom>
          <a:avLst/>
          <a:gdLst/>
          <a:ahLst/>
          <a:cxnLst/>
          <a:rect l="0" t="0" r="0" b="0"/>
          <a:pathLst>
            <a:path>
              <a:moveTo>
                <a:pt x="1321147" y="0"/>
              </a:moveTo>
              <a:lnTo>
                <a:pt x="1321147" y="214236"/>
              </a:lnTo>
              <a:lnTo>
                <a:pt x="0" y="214236"/>
              </a:lnTo>
              <a:lnTo>
                <a:pt x="0" y="31437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81EC87-9F6F-F944-B520-112CEA303C87}">
      <dsp:nvSpPr>
        <dsp:cNvPr id="0" name=""/>
        <dsp:cNvSpPr/>
      </dsp:nvSpPr>
      <dsp:spPr>
        <a:xfrm>
          <a:off x="1869653" y="4674327"/>
          <a:ext cx="2642294" cy="314372"/>
        </a:xfrm>
        <a:custGeom>
          <a:avLst/>
          <a:gdLst/>
          <a:ahLst/>
          <a:cxnLst/>
          <a:rect l="0" t="0" r="0" b="0"/>
          <a:pathLst>
            <a:path>
              <a:moveTo>
                <a:pt x="2642294" y="0"/>
              </a:moveTo>
              <a:lnTo>
                <a:pt x="2642294" y="214236"/>
              </a:lnTo>
              <a:lnTo>
                <a:pt x="0" y="214236"/>
              </a:lnTo>
              <a:lnTo>
                <a:pt x="0" y="31437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F2CC84-37B5-DE43-9852-31E59157F2AD}">
      <dsp:nvSpPr>
        <dsp:cNvPr id="0" name=""/>
        <dsp:cNvSpPr/>
      </dsp:nvSpPr>
      <dsp:spPr>
        <a:xfrm>
          <a:off x="548506" y="4674327"/>
          <a:ext cx="3963441" cy="314372"/>
        </a:xfrm>
        <a:custGeom>
          <a:avLst/>
          <a:gdLst/>
          <a:ahLst/>
          <a:cxnLst/>
          <a:rect l="0" t="0" r="0" b="0"/>
          <a:pathLst>
            <a:path>
              <a:moveTo>
                <a:pt x="3963441" y="0"/>
              </a:moveTo>
              <a:lnTo>
                <a:pt x="3963441" y="214236"/>
              </a:lnTo>
              <a:lnTo>
                <a:pt x="0" y="214236"/>
              </a:lnTo>
              <a:lnTo>
                <a:pt x="0" y="31437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5BD7E9-993E-AC4A-BABA-67915B9C4BF8}">
      <dsp:nvSpPr>
        <dsp:cNvPr id="0" name=""/>
        <dsp:cNvSpPr/>
      </dsp:nvSpPr>
      <dsp:spPr>
        <a:xfrm>
          <a:off x="3851374" y="3673557"/>
          <a:ext cx="660573" cy="314372"/>
        </a:xfrm>
        <a:custGeom>
          <a:avLst/>
          <a:gdLst/>
          <a:ahLst/>
          <a:cxnLst/>
          <a:rect l="0" t="0" r="0" b="0"/>
          <a:pathLst>
            <a:path>
              <a:moveTo>
                <a:pt x="0" y="0"/>
              </a:moveTo>
              <a:lnTo>
                <a:pt x="0" y="214236"/>
              </a:lnTo>
              <a:lnTo>
                <a:pt x="660573" y="214236"/>
              </a:lnTo>
              <a:lnTo>
                <a:pt x="660573" y="31437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79CC0F-E273-404C-96F6-2AD0D300C745}">
      <dsp:nvSpPr>
        <dsp:cNvPr id="0" name=""/>
        <dsp:cNvSpPr/>
      </dsp:nvSpPr>
      <dsp:spPr>
        <a:xfrm>
          <a:off x="3190800" y="3673557"/>
          <a:ext cx="660573" cy="314372"/>
        </a:xfrm>
        <a:custGeom>
          <a:avLst/>
          <a:gdLst/>
          <a:ahLst/>
          <a:cxnLst/>
          <a:rect l="0" t="0" r="0" b="0"/>
          <a:pathLst>
            <a:path>
              <a:moveTo>
                <a:pt x="660573" y="0"/>
              </a:moveTo>
              <a:lnTo>
                <a:pt x="660573" y="214236"/>
              </a:lnTo>
              <a:lnTo>
                <a:pt x="0" y="214236"/>
              </a:lnTo>
              <a:lnTo>
                <a:pt x="0" y="31437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F135C3-CA3E-D149-853B-AF3EA07DF2C4}">
      <dsp:nvSpPr>
        <dsp:cNvPr id="0" name=""/>
        <dsp:cNvSpPr/>
      </dsp:nvSpPr>
      <dsp:spPr>
        <a:xfrm>
          <a:off x="3851374" y="2672788"/>
          <a:ext cx="990860" cy="314372"/>
        </a:xfrm>
        <a:custGeom>
          <a:avLst/>
          <a:gdLst/>
          <a:ahLst/>
          <a:cxnLst/>
          <a:rect l="0" t="0" r="0" b="0"/>
          <a:pathLst>
            <a:path>
              <a:moveTo>
                <a:pt x="990860" y="0"/>
              </a:moveTo>
              <a:lnTo>
                <a:pt x="990860" y="214236"/>
              </a:lnTo>
              <a:lnTo>
                <a:pt x="0" y="214236"/>
              </a:lnTo>
              <a:lnTo>
                <a:pt x="0" y="31437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CB3ABF-5B42-BC42-8FC5-FB6C5CD9D61A}">
      <dsp:nvSpPr>
        <dsp:cNvPr id="0" name=""/>
        <dsp:cNvSpPr/>
      </dsp:nvSpPr>
      <dsp:spPr>
        <a:xfrm>
          <a:off x="4301765" y="1986392"/>
          <a:ext cx="1080938" cy="68639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51F839C1-F3A3-8546-82E7-99984FA16350}">
      <dsp:nvSpPr>
        <dsp:cNvPr id="0" name=""/>
        <dsp:cNvSpPr/>
      </dsp:nvSpPr>
      <dsp:spPr>
        <a:xfrm>
          <a:off x="4421869" y="2100491"/>
          <a:ext cx="1080938" cy="6863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College</a:t>
          </a:r>
          <a:endParaRPr lang="en-US" sz="1800" kern="1200" dirty="0"/>
        </a:p>
      </dsp:txBody>
      <dsp:txXfrm>
        <a:off x="4441973" y="2120595"/>
        <a:ext cx="1040730" cy="646188"/>
      </dsp:txXfrm>
    </dsp:sp>
    <dsp:sp modelId="{6FABF109-4C77-C24F-A646-73875362620B}">
      <dsp:nvSpPr>
        <dsp:cNvPr id="0" name=""/>
        <dsp:cNvSpPr/>
      </dsp:nvSpPr>
      <dsp:spPr>
        <a:xfrm>
          <a:off x="3310904" y="2987161"/>
          <a:ext cx="1080938" cy="68639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9FC330AC-CB51-534E-AD6B-CBAC3D6BC074}">
      <dsp:nvSpPr>
        <dsp:cNvPr id="0" name=""/>
        <dsp:cNvSpPr/>
      </dsp:nvSpPr>
      <dsp:spPr>
        <a:xfrm>
          <a:off x="3431009" y="3101260"/>
          <a:ext cx="1080938" cy="6863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Cost</a:t>
          </a:r>
          <a:endParaRPr lang="en-US" sz="1800" kern="1200" dirty="0"/>
        </a:p>
      </dsp:txBody>
      <dsp:txXfrm>
        <a:off x="3451113" y="3121364"/>
        <a:ext cx="1040730" cy="646188"/>
      </dsp:txXfrm>
    </dsp:sp>
    <dsp:sp modelId="{2C36BF85-DCB2-2F49-B031-0A23894DFC5F}">
      <dsp:nvSpPr>
        <dsp:cNvPr id="0" name=""/>
        <dsp:cNvSpPr/>
      </dsp:nvSpPr>
      <dsp:spPr>
        <a:xfrm>
          <a:off x="2650331" y="3987930"/>
          <a:ext cx="1080938" cy="68639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833ACAC6-62FF-2F4E-BE8D-B056B242BACB}">
      <dsp:nvSpPr>
        <dsp:cNvPr id="0" name=""/>
        <dsp:cNvSpPr/>
      </dsp:nvSpPr>
      <dsp:spPr>
        <a:xfrm>
          <a:off x="2770435" y="4102030"/>
          <a:ext cx="1080938" cy="6863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Tuition </a:t>
          </a:r>
          <a:endParaRPr lang="en-US" sz="1800" kern="1200" dirty="0"/>
        </a:p>
      </dsp:txBody>
      <dsp:txXfrm>
        <a:off x="2790539" y="4122134"/>
        <a:ext cx="1040730" cy="646188"/>
      </dsp:txXfrm>
    </dsp:sp>
    <dsp:sp modelId="{986A7C4D-4E7A-0C44-823F-8529D0DEBFED}">
      <dsp:nvSpPr>
        <dsp:cNvPr id="0" name=""/>
        <dsp:cNvSpPr/>
      </dsp:nvSpPr>
      <dsp:spPr>
        <a:xfrm>
          <a:off x="3971478" y="3987930"/>
          <a:ext cx="1080938" cy="68639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74845464-195C-3A4E-91C3-DE804061C57B}">
      <dsp:nvSpPr>
        <dsp:cNvPr id="0" name=""/>
        <dsp:cNvSpPr/>
      </dsp:nvSpPr>
      <dsp:spPr>
        <a:xfrm>
          <a:off x="4091582" y="4102030"/>
          <a:ext cx="1080938" cy="6863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Other </a:t>
          </a:r>
          <a:endParaRPr lang="en-US" sz="1800" kern="1200" dirty="0"/>
        </a:p>
      </dsp:txBody>
      <dsp:txXfrm>
        <a:off x="4111686" y="4122134"/>
        <a:ext cx="1040730" cy="646188"/>
      </dsp:txXfrm>
    </dsp:sp>
    <dsp:sp modelId="{1224EEF7-4283-3643-AF91-2D9816AA359E}">
      <dsp:nvSpPr>
        <dsp:cNvPr id="0" name=""/>
        <dsp:cNvSpPr/>
      </dsp:nvSpPr>
      <dsp:spPr>
        <a:xfrm>
          <a:off x="8036" y="4988700"/>
          <a:ext cx="1080938" cy="68639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20830380-2789-E241-A9C0-C57DE72E3A3D}">
      <dsp:nvSpPr>
        <dsp:cNvPr id="0" name=""/>
        <dsp:cNvSpPr/>
      </dsp:nvSpPr>
      <dsp:spPr>
        <a:xfrm>
          <a:off x="128141" y="5102799"/>
          <a:ext cx="1080938" cy="6863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Room &amp; Board </a:t>
          </a:r>
          <a:endParaRPr lang="en-US" sz="1800" kern="1200" dirty="0"/>
        </a:p>
      </dsp:txBody>
      <dsp:txXfrm>
        <a:off x="148245" y="5122903"/>
        <a:ext cx="1040730" cy="646188"/>
      </dsp:txXfrm>
    </dsp:sp>
    <dsp:sp modelId="{4451258A-852B-BD4E-B69B-AF7D289AE89A}">
      <dsp:nvSpPr>
        <dsp:cNvPr id="0" name=""/>
        <dsp:cNvSpPr/>
      </dsp:nvSpPr>
      <dsp:spPr>
        <a:xfrm>
          <a:off x="1329183" y="4988700"/>
          <a:ext cx="1080938" cy="68639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7792CC97-725C-CD4D-9E0A-59795320992B}">
      <dsp:nvSpPr>
        <dsp:cNvPr id="0" name=""/>
        <dsp:cNvSpPr/>
      </dsp:nvSpPr>
      <dsp:spPr>
        <a:xfrm>
          <a:off x="1449288" y="5102799"/>
          <a:ext cx="1080938" cy="6863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Food </a:t>
          </a:r>
          <a:endParaRPr lang="en-US" sz="1800" kern="1200" dirty="0"/>
        </a:p>
      </dsp:txBody>
      <dsp:txXfrm>
        <a:off x="1469392" y="5122903"/>
        <a:ext cx="1040730" cy="646188"/>
      </dsp:txXfrm>
    </dsp:sp>
    <dsp:sp modelId="{1BCA33F3-3B51-8F44-83BC-467E28623119}">
      <dsp:nvSpPr>
        <dsp:cNvPr id="0" name=""/>
        <dsp:cNvSpPr/>
      </dsp:nvSpPr>
      <dsp:spPr>
        <a:xfrm>
          <a:off x="2650331" y="4988700"/>
          <a:ext cx="1080938" cy="68639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08F10EBA-D42A-D94F-95FB-0D40CC683A5D}">
      <dsp:nvSpPr>
        <dsp:cNvPr id="0" name=""/>
        <dsp:cNvSpPr/>
      </dsp:nvSpPr>
      <dsp:spPr>
        <a:xfrm>
          <a:off x="2770435" y="5102799"/>
          <a:ext cx="1080938" cy="6863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Phone Bill</a:t>
          </a:r>
          <a:endParaRPr lang="en-US" sz="1800" kern="1200" dirty="0"/>
        </a:p>
      </dsp:txBody>
      <dsp:txXfrm>
        <a:off x="2790539" y="5122903"/>
        <a:ext cx="1040730" cy="646188"/>
      </dsp:txXfrm>
    </dsp:sp>
    <dsp:sp modelId="{C2E6D253-89A8-594E-B03C-7EC5DFEBED29}">
      <dsp:nvSpPr>
        <dsp:cNvPr id="0" name=""/>
        <dsp:cNvSpPr/>
      </dsp:nvSpPr>
      <dsp:spPr>
        <a:xfrm>
          <a:off x="3971478" y="4988700"/>
          <a:ext cx="1080938" cy="68639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95C2413F-062A-814A-B6F7-D9E450CD6B51}">
      <dsp:nvSpPr>
        <dsp:cNvPr id="0" name=""/>
        <dsp:cNvSpPr/>
      </dsp:nvSpPr>
      <dsp:spPr>
        <a:xfrm>
          <a:off x="4091582" y="5102799"/>
          <a:ext cx="1080938" cy="6863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Internet</a:t>
          </a:r>
          <a:endParaRPr lang="en-US" sz="1800" kern="1200" dirty="0"/>
        </a:p>
      </dsp:txBody>
      <dsp:txXfrm>
        <a:off x="4111686" y="5122903"/>
        <a:ext cx="1040730" cy="646188"/>
      </dsp:txXfrm>
    </dsp:sp>
    <dsp:sp modelId="{2CA254CB-171B-CA42-BC6D-AE15C7CA496E}">
      <dsp:nvSpPr>
        <dsp:cNvPr id="0" name=""/>
        <dsp:cNvSpPr/>
      </dsp:nvSpPr>
      <dsp:spPr>
        <a:xfrm>
          <a:off x="5292625" y="4988700"/>
          <a:ext cx="1080938" cy="68639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D525E200-DA6D-E448-B193-DC1A2CECBDD0}">
      <dsp:nvSpPr>
        <dsp:cNvPr id="0" name=""/>
        <dsp:cNvSpPr/>
      </dsp:nvSpPr>
      <dsp:spPr>
        <a:xfrm>
          <a:off x="5412730" y="5102799"/>
          <a:ext cx="1080938" cy="6863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Books </a:t>
          </a:r>
          <a:endParaRPr lang="en-US" sz="1800" kern="1200" dirty="0"/>
        </a:p>
      </dsp:txBody>
      <dsp:txXfrm>
        <a:off x="5432834" y="5122903"/>
        <a:ext cx="1040730" cy="646188"/>
      </dsp:txXfrm>
    </dsp:sp>
    <dsp:sp modelId="{1F3983DF-322A-1F44-B7F9-7BF66666CB65}">
      <dsp:nvSpPr>
        <dsp:cNvPr id="0" name=""/>
        <dsp:cNvSpPr/>
      </dsp:nvSpPr>
      <dsp:spPr>
        <a:xfrm>
          <a:off x="6613773" y="4988700"/>
          <a:ext cx="1080938" cy="68639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6A06C0D7-6812-9245-A451-39A5EA639B73}">
      <dsp:nvSpPr>
        <dsp:cNvPr id="0" name=""/>
        <dsp:cNvSpPr/>
      </dsp:nvSpPr>
      <dsp:spPr>
        <a:xfrm>
          <a:off x="6733877" y="5102799"/>
          <a:ext cx="1080938" cy="6863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Hygiene Items </a:t>
          </a:r>
          <a:endParaRPr lang="en-US" sz="1800" kern="1200" dirty="0"/>
        </a:p>
      </dsp:txBody>
      <dsp:txXfrm>
        <a:off x="6753981" y="5122903"/>
        <a:ext cx="1040730" cy="646188"/>
      </dsp:txXfrm>
    </dsp:sp>
    <dsp:sp modelId="{F20520A7-5F6B-F54D-B75B-783C34B3705E}">
      <dsp:nvSpPr>
        <dsp:cNvPr id="0" name=""/>
        <dsp:cNvSpPr/>
      </dsp:nvSpPr>
      <dsp:spPr>
        <a:xfrm>
          <a:off x="7934920" y="4988700"/>
          <a:ext cx="1080938" cy="68639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4E8F9C29-6AEE-1A4C-BCE8-612E80272A04}">
      <dsp:nvSpPr>
        <dsp:cNvPr id="0" name=""/>
        <dsp:cNvSpPr/>
      </dsp:nvSpPr>
      <dsp:spPr>
        <a:xfrm>
          <a:off x="8055024" y="5102799"/>
          <a:ext cx="1080938" cy="6863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Food</a:t>
          </a:r>
          <a:endParaRPr lang="en-US" sz="1800" kern="1200" dirty="0"/>
        </a:p>
      </dsp:txBody>
      <dsp:txXfrm>
        <a:off x="8075128" y="5122903"/>
        <a:ext cx="1040730" cy="646188"/>
      </dsp:txXfrm>
    </dsp:sp>
    <dsp:sp modelId="{1B66F6AF-1C66-C745-AD4F-61C02402E5CC}">
      <dsp:nvSpPr>
        <dsp:cNvPr id="0" name=""/>
        <dsp:cNvSpPr/>
      </dsp:nvSpPr>
      <dsp:spPr>
        <a:xfrm>
          <a:off x="5292625" y="2987161"/>
          <a:ext cx="1080938" cy="68639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14250255-3085-5844-BB0F-162FAAB1D39C}">
      <dsp:nvSpPr>
        <dsp:cNvPr id="0" name=""/>
        <dsp:cNvSpPr/>
      </dsp:nvSpPr>
      <dsp:spPr>
        <a:xfrm>
          <a:off x="5412730" y="3101260"/>
          <a:ext cx="1080938" cy="6863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Interests </a:t>
          </a:r>
          <a:endParaRPr lang="en-US" sz="1800" kern="1200" dirty="0"/>
        </a:p>
      </dsp:txBody>
      <dsp:txXfrm>
        <a:off x="5432834" y="3121364"/>
        <a:ext cx="1040730" cy="646188"/>
      </dsp:txXfrm>
    </dsp:sp>
    <dsp:sp modelId="{A62BC4C5-EDC7-9A47-AFA4-19F1FB41975A}">
      <dsp:nvSpPr>
        <dsp:cNvPr id="0" name=""/>
        <dsp:cNvSpPr/>
      </dsp:nvSpPr>
      <dsp:spPr>
        <a:xfrm>
          <a:off x="5292625" y="3987930"/>
          <a:ext cx="1080938" cy="68639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rgbClr r="0" g="0" b="0"/>
        </a:lnRef>
        <a:fillRef idx="3">
          <a:scrgbClr r="0" g="0" b="0"/>
        </a:fillRef>
        <a:effectRef idx="3">
          <a:scrgbClr r="0" g="0" b="0"/>
        </a:effectRef>
        <a:fontRef idx="minor">
          <a:schemeClr val="lt1"/>
        </a:fontRef>
      </dsp:style>
    </dsp:sp>
    <dsp:sp modelId="{A11934A2-8B9E-D74F-813D-AF096D0886E7}">
      <dsp:nvSpPr>
        <dsp:cNvPr id="0" name=""/>
        <dsp:cNvSpPr/>
      </dsp:nvSpPr>
      <dsp:spPr>
        <a:xfrm>
          <a:off x="5412730" y="4102030"/>
          <a:ext cx="1080938" cy="6863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Major</a:t>
          </a:r>
          <a:endParaRPr lang="en-US" sz="1800" kern="1200" dirty="0"/>
        </a:p>
      </dsp:txBody>
      <dsp:txXfrm>
        <a:off x="5432834" y="4122134"/>
        <a:ext cx="1040730" cy="646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3E234-8386-BA45-9848-2B733EB445BD}">
      <dsp:nvSpPr>
        <dsp:cNvPr id="0" name=""/>
        <dsp:cNvSpPr/>
      </dsp:nvSpPr>
      <dsp:spPr>
        <a:xfrm>
          <a:off x="3105151" y="3185481"/>
          <a:ext cx="2864111" cy="2864111"/>
        </a:xfrm>
        <a:prstGeom prst="ellipse">
          <a:avLst/>
        </a:prstGeom>
        <a:gradFill rotWithShape="1">
          <a:gsLst>
            <a:gs pos="0">
              <a:schemeClr val="accent6"/>
            </a:gs>
            <a:gs pos="100000">
              <a:schemeClr val="accent6">
                <a:shade val="48000"/>
                <a:satMod val="180000"/>
                <a:lumMod val="94000"/>
              </a:schemeClr>
            </a:gs>
            <a:gs pos="100000">
              <a:schemeClr val="accent6">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hemeClr val="accent6"/>
        </a:lnRef>
        <a:fillRef idx="3">
          <a:schemeClr val="accent6"/>
        </a:fillRef>
        <a:effectRef idx="3">
          <a:schemeClr val="accent6"/>
        </a:effectRef>
        <a:fontRef idx="minor">
          <a:schemeClr val="lt1"/>
        </a:fontRef>
      </dsp:style>
      <dsp:txBody>
        <a:bodyPr spcFirstLastPara="0" vert="horz" wrap="square" lIns="26035" tIns="26035" rIns="26035" bIns="26035" numCol="1" spcCol="1270" anchor="ctr" anchorCtr="0">
          <a:noAutofit/>
        </a:bodyPr>
        <a:lstStyle/>
        <a:p>
          <a:pPr lvl="0" algn="ctr" defTabSz="1822450" rtl="0">
            <a:lnSpc>
              <a:spcPct val="90000"/>
            </a:lnSpc>
            <a:spcBef>
              <a:spcPct val="0"/>
            </a:spcBef>
            <a:spcAft>
              <a:spcPct val="35000"/>
            </a:spcAft>
          </a:pPr>
          <a:r>
            <a:rPr lang="en-US" sz="4100" kern="1200" smtClean="0"/>
            <a:t>Interests</a:t>
          </a:r>
          <a:endParaRPr lang="en-US" sz="4100" kern="1200"/>
        </a:p>
      </dsp:txBody>
      <dsp:txXfrm>
        <a:off x="3524590" y="3604920"/>
        <a:ext cx="2025233" cy="2025233"/>
      </dsp:txXfrm>
    </dsp:sp>
    <dsp:sp modelId="{7A3D70EF-75D3-1F46-B1C5-8F8840B2F78E}">
      <dsp:nvSpPr>
        <dsp:cNvPr id="0" name=""/>
        <dsp:cNvSpPr/>
      </dsp:nvSpPr>
      <dsp:spPr>
        <a:xfrm rot="3304374" flipV="1">
          <a:off x="2531830" y="2963661"/>
          <a:ext cx="1327048" cy="360057"/>
        </a:xfrm>
        <a:prstGeom prst="leftArrow">
          <a:avLst>
            <a:gd name="adj1" fmla="val 60000"/>
            <a:gd name="adj2" fmla="val 50000"/>
          </a:avLst>
        </a:prstGeom>
        <a:gradFill rotWithShape="1">
          <a:gsLst>
            <a:gs pos="0">
              <a:schemeClr val="accent5"/>
            </a:gs>
            <a:gs pos="100000">
              <a:schemeClr val="accent5">
                <a:shade val="48000"/>
                <a:satMod val="180000"/>
                <a:lumMod val="94000"/>
              </a:schemeClr>
            </a:gs>
            <a:gs pos="100000">
              <a:schemeClr val="accent5">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hemeClr val="accent5"/>
        </a:lnRef>
        <a:fillRef idx="3">
          <a:schemeClr val="accent5"/>
        </a:fillRef>
        <a:effectRef idx="3">
          <a:schemeClr val="accent5"/>
        </a:effectRef>
        <a:fontRef idx="minor">
          <a:schemeClr val="lt1"/>
        </a:fontRef>
      </dsp:style>
    </dsp:sp>
    <dsp:sp modelId="{C924EF49-17B0-9342-8F45-E8740C4620FD}">
      <dsp:nvSpPr>
        <dsp:cNvPr id="0" name=""/>
        <dsp:cNvSpPr/>
      </dsp:nvSpPr>
      <dsp:spPr>
        <a:xfrm>
          <a:off x="1763" y="928317"/>
          <a:ext cx="2720906" cy="2932135"/>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1600200" rtl="0">
            <a:lnSpc>
              <a:spcPct val="90000"/>
            </a:lnSpc>
            <a:spcBef>
              <a:spcPct val="0"/>
            </a:spcBef>
            <a:spcAft>
              <a:spcPct val="35000"/>
            </a:spcAft>
          </a:pPr>
          <a:r>
            <a:rPr lang="en-US" sz="3600" kern="1200" dirty="0" smtClean="0">
              <a:solidFill>
                <a:srgbClr val="FF0000"/>
              </a:solidFill>
              <a:latin typeface="KG Ignite the Light"/>
              <a:cs typeface="KG Ignite the Light"/>
            </a:rPr>
            <a:t>Majors: </a:t>
          </a:r>
          <a:endParaRPr lang="en-US" sz="3600" kern="1200" dirty="0">
            <a:solidFill>
              <a:srgbClr val="FF0000"/>
            </a:solidFill>
            <a:latin typeface="KG Ignite the Light"/>
            <a:cs typeface="KG Ignite the Light"/>
          </a:endParaRPr>
        </a:p>
        <a:p>
          <a:pPr marL="171450" lvl="1" indent="-171450" algn="ctr" defTabSz="755650" rtl="0">
            <a:lnSpc>
              <a:spcPct val="90000"/>
            </a:lnSpc>
            <a:spcBef>
              <a:spcPct val="0"/>
            </a:spcBef>
            <a:spcAft>
              <a:spcPct val="15000"/>
            </a:spcAft>
            <a:buChar char="••"/>
          </a:pPr>
          <a:r>
            <a:rPr lang="en-US" sz="1700" kern="1200" dirty="0" smtClean="0"/>
            <a:t>What majors are available at this college? </a:t>
          </a:r>
          <a:endParaRPr lang="en-US" sz="1700" kern="1200" dirty="0"/>
        </a:p>
        <a:p>
          <a:pPr marL="171450" lvl="1" indent="-171450" algn="ctr" defTabSz="755650" rtl="0">
            <a:lnSpc>
              <a:spcPct val="90000"/>
            </a:lnSpc>
            <a:spcBef>
              <a:spcPct val="0"/>
            </a:spcBef>
            <a:spcAft>
              <a:spcPct val="15000"/>
            </a:spcAft>
            <a:buChar char="••"/>
          </a:pPr>
          <a:r>
            <a:rPr lang="en-US" sz="1700" kern="1200" dirty="0" smtClean="0"/>
            <a:t>How valid are the degrees for the that major?</a:t>
          </a:r>
          <a:endParaRPr lang="en-US" sz="1700" kern="1200" dirty="0"/>
        </a:p>
        <a:p>
          <a:pPr marL="171450" lvl="1" indent="-171450" algn="ctr" defTabSz="755650" rtl="0">
            <a:lnSpc>
              <a:spcPct val="90000"/>
            </a:lnSpc>
            <a:spcBef>
              <a:spcPct val="0"/>
            </a:spcBef>
            <a:spcAft>
              <a:spcPct val="15000"/>
            </a:spcAft>
            <a:buChar char="••"/>
          </a:pPr>
          <a:r>
            <a:rPr lang="en-US" sz="1700" kern="1200" dirty="0" smtClean="0"/>
            <a:t>What jobs can I get with this major? </a:t>
          </a:r>
          <a:endParaRPr lang="en-US" sz="1700" kern="1200" dirty="0"/>
        </a:p>
      </dsp:txBody>
      <dsp:txXfrm>
        <a:off x="81456" y="1008010"/>
        <a:ext cx="2561520" cy="2772749"/>
      </dsp:txXfrm>
    </dsp:sp>
    <dsp:sp modelId="{26549B74-B58C-704B-B6DD-A4F5B30936D2}">
      <dsp:nvSpPr>
        <dsp:cNvPr id="0" name=""/>
        <dsp:cNvSpPr/>
      </dsp:nvSpPr>
      <dsp:spPr>
        <a:xfrm rot="8577585" flipV="1">
          <a:off x="5882296" y="3998178"/>
          <a:ext cx="1555020" cy="271353"/>
        </a:xfrm>
        <a:prstGeom prst="leftArrow">
          <a:avLst>
            <a:gd name="adj1" fmla="val 60000"/>
            <a:gd name="adj2" fmla="val 50000"/>
          </a:avLst>
        </a:prstGeom>
        <a:gradFill rotWithShape="1">
          <a:gsLst>
            <a:gs pos="0">
              <a:schemeClr val="accent5"/>
            </a:gs>
            <a:gs pos="100000">
              <a:schemeClr val="accent5">
                <a:shade val="48000"/>
                <a:satMod val="180000"/>
                <a:lumMod val="94000"/>
              </a:schemeClr>
            </a:gs>
            <a:gs pos="100000">
              <a:schemeClr val="accent5">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dsp:spPr>
      <dsp:style>
        <a:lnRef idx="0">
          <a:schemeClr val="accent5"/>
        </a:lnRef>
        <a:fillRef idx="3">
          <a:schemeClr val="accent5"/>
        </a:fillRef>
        <a:effectRef idx="3">
          <a:schemeClr val="accent5"/>
        </a:effectRef>
        <a:fontRef idx="minor">
          <a:schemeClr val="lt1"/>
        </a:fontRef>
      </dsp:style>
    </dsp:sp>
    <dsp:sp modelId="{F76EAE66-06A2-7847-B889-C6B7829EB550}">
      <dsp:nvSpPr>
        <dsp:cNvPr id="0" name=""/>
        <dsp:cNvSpPr/>
      </dsp:nvSpPr>
      <dsp:spPr>
        <a:xfrm>
          <a:off x="6353507" y="13"/>
          <a:ext cx="2720906" cy="328502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ctr" defTabSz="1422400" rtl="0">
            <a:lnSpc>
              <a:spcPct val="90000"/>
            </a:lnSpc>
            <a:spcBef>
              <a:spcPct val="0"/>
            </a:spcBef>
            <a:spcAft>
              <a:spcPct val="35000"/>
            </a:spcAft>
          </a:pPr>
          <a:r>
            <a:rPr lang="en-US" sz="3200" kern="1200" dirty="0" smtClean="0">
              <a:solidFill>
                <a:srgbClr val="FF0000"/>
              </a:solidFill>
              <a:latin typeface="KG Ignite the Light"/>
              <a:cs typeface="KG Ignite the Light"/>
            </a:rPr>
            <a:t>Environment: </a:t>
          </a:r>
          <a:endParaRPr lang="en-US" sz="3200" kern="1200" dirty="0">
            <a:solidFill>
              <a:srgbClr val="FF0000"/>
            </a:solidFill>
            <a:latin typeface="KG Ignite the Light"/>
            <a:cs typeface="KG Ignite the Light"/>
          </a:endParaRPr>
        </a:p>
        <a:p>
          <a:pPr marL="171450" lvl="1" indent="-171450" algn="ctr" defTabSz="755650" rtl="0">
            <a:lnSpc>
              <a:spcPct val="90000"/>
            </a:lnSpc>
            <a:spcBef>
              <a:spcPct val="0"/>
            </a:spcBef>
            <a:spcAft>
              <a:spcPct val="15000"/>
            </a:spcAft>
            <a:buChar char="••"/>
          </a:pPr>
          <a:r>
            <a:rPr lang="en-US" sz="1700" kern="1200" dirty="0" smtClean="0"/>
            <a:t>Can I adapt to the foreignness? </a:t>
          </a:r>
          <a:endParaRPr lang="en-US" sz="1700" kern="1200" dirty="0"/>
        </a:p>
        <a:p>
          <a:pPr marL="171450" lvl="1" indent="-171450" algn="ctr" defTabSz="755650" rtl="0">
            <a:lnSpc>
              <a:spcPct val="90000"/>
            </a:lnSpc>
            <a:spcBef>
              <a:spcPct val="0"/>
            </a:spcBef>
            <a:spcAft>
              <a:spcPct val="15000"/>
            </a:spcAft>
            <a:buChar char="••"/>
          </a:pPr>
          <a:r>
            <a:rPr lang="en-US" sz="1700" kern="1200" dirty="0" smtClean="0"/>
            <a:t>What is the community like?</a:t>
          </a:r>
          <a:endParaRPr lang="en-US" sz="1700" kern="1200" dirty="0"/>
        </a:p>
        <a:p>
          <a:pPr marL="171450" lvl="1" indent="-171450" algn="ctr" defTabSz="755650" rtl="0">
            <a:lnSpc>
              <a:spcPct val="90000"/>
            </a:lnSpc>
            <a:spcBef>
              <a:spcPct val="0"/>
            </a:spcBef>
            <a:spcAft>
              <a:spcPct val="15000"/>
            </a:spcAft>
            <a:buChar char="••"/>
          </a:pPr>
          <a:r>
            <a:rPr lang="en-US" sz="1700" kern="1200" dirty="0" smtClean="0"/>
            <a:t>Where can I get support? </a:t>
          </a:r>
          <a:endParaRPr lang="en-US" sz="1700" kern="1200" dirty="0"/>
        </a:p>
      </dsp:txBody>
      <dsp:txXfrm>
        <a:off x="6433200" y="79706"/>
        <a:ext cx="2561520" cy="31256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44F11F-7462-2E4C-AF01-EB66FB616253}" type="datetimeFigureOut">
              <a:rPr lang="en-US" smtClean="0"/>
              <a:t>8/28/16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BDEA73-8552-F048-9D67-8B98E2661A87}" type="slidenum">
              <a:rPr lang="en-US" smtClean="0"/>
              <a:t>‹#›</a:t>
            </a:fld>
            <a:endParaRPr lang="en-US"/>
          </a:p>
        </p:txBody>
      </p:sp>
    </p:spTree>
    <p:extLst>
      <p:ext uri="{BB962C8B-B14F-4D97-AF65-F5344CB8AC3E}">
        <p14:creationId xmlns:p14="http://schemas.microsoft.com/office/powerpoint/2010/main" val="6501812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reasoning behind the structure</a:t>
            </a:r>
            <a:r>
              <a:rPr lang="en-US" baseline="0" dirty="0" smtClean="0"/>
              <a:t> of the class. </a:t>
            </a:r>
            <a:endParaRPr lang="en-US" dirty="0"/>
          </a:p>
        </p:txBody>
      </p:sp>
      <p:sp>
        <p:nvSpPr>
          <p:cNvPr id="4" name="Slide Number Placeholder 3"/>
          <p:cNvSpPr>
            <a:spLocks noGrp="1"/>
          </p:cNvSpPr>
          <p:nvPr>
            <p:ph type="sldNum" sz="quarter" idx="10"/>
          </p:nvPr>
        </p:nvSpPr>
        <p:spPr/>
        <p:txBody>
          <a:bodyPr/>
          <a:lstStyle/>
          <a:p>
            <a:fld id="{40BDEA73-8552-F048-9D67-8B98E2661A87}" type="slidenum">
              <a:rPr lang="en-US" smtClean="0"/>
              <a:t>5</a:t>
            </a:fld>
            <a:endParaRPr lang="en-US"/>
          </a:p>
        </p:txBody>
      </p:sp>
    </p:spTree>
    <p:extLst>
      <p:ext uri="{BB962C8B-B14F-4D97-AF65-F5344CB8AC3E}">
        <p14:creationId xmlns:p14="http://schemas.microsoft.com/office/powerpoint/2010/main" val="86294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Famous psychologist</a:t>
            </a:r>
            <a:r>
              <a:rPr lang="en-US" baseline="0" dirty="0" smtClean="0"/>
              <a:t> Erikson found that if children do not form a sense of identity, they will not be successful in life. You need to know who you are, what community you belong to. Therefore, there will be community builders in class. </a:t>
            </a:r>
            <a:endParaRPr lang="en-US" dirty="0"/>
          </a:p>
        </p:txBody>
      </p:sp>
      <p:sp>
        <p:nvSpPr>
          <p:cNvPr id="4" name="Slide Number Placeholder 3"/>
          <p:cNvSpPr>
            <a:spLocks noGrp="1"/>
          </p:cNvSpPr>
          <p:nvPr>
            <p:ph type="sldNum" sz="quarter" idx="10"/>
          </p:nvPr>
        </p:nvSpPr>
        <p:spPr/>
        <p:txBody>
          <a:bodyPr/>
          <a:lstStyle/>
          <a:p>
            <a:fld id="{40BDEA73-8552-F048-9D67-8B98E2661A87}" type="slidenum">
              <a:rPr lang="en-US" smtClean="0"/>
              <a:t>14</a:t>
            </a:fld>
            <a:endParaRPr lang="en-US"/>
          </a:p>
        </p:txBody>
      </p:sp>
    </p:spTree>
    <p:extLst>
      <p:ext uri="{BB962C8B-B14F-4D97-AF65-F5344CB8AC3E}">
        <p14:creationId xmlns:p14="http://schemas.microsoft.com/office/powerpoint/2010/main" val="1306087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ready to work with people you don’t like, you don’t know,</a:t>
            </a:r>
            <a:r>
              <a:rPr lang="en-US" baseline="0" dirty="0" smtClean="0"/>
              <a:t> and you don’t want to know. </a:t>
            </a:r>
            <a:endParaRPr lang="en-US" dirty="0"/>
          </a:p>
        </p:txBody>
      </p:sp>
      <p:sp>
        <p:nvSpPr>
          <p:cNvPr id="4" name="Slide Number Placeholder 3"/>
          <p:cNvSpPr>
            <a:spLocks noGrp="1"/>
          </p:cNvSpPr>
          <p:nvPr>
            <p:ph type="sldNum" sz="quarter" idx="10"/>
          </p:nvPr>
        </p:nvSpPr>
        <p:spPr/>
        <p:txBody>
          <a:bodyPr/>
          <a:lstStyle/>
          <a:p>
            <a:fld id="{40BDEA73-8552-F048-9D67-8B98E2661A87}" type="slidenum">
              <a:rPr lang="en-US" smtClean="0"/>
              <a:t>18</a:t>
            </a:fld>
            <a:endParaRPr lang="en-US"/>
          </a:p>
        </p:txBody>
      </p:sp>
    </p:spTree>
    <p:extLst>
      <p:ext uri="{BB962C8B-B14F-4D97-AF65-F5344CB8AC3E}">
        <p14:creationId xmlns:p14="http://schemas.microsoft.com/office/powerpoint/2010/main" val="3675174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 the top</a:t>
            </a:r>
            <a:r>
              <a:rPr lang="en-US" baseline="0" dirty="0" smtClean="0"/>
              <a:t> of your head, what are some factors to consider when you choose a college? </a:t>
            </a:r>
            <a:endParaRPr lang="en-US" dirty="0"/>
          </a:p>
        </p:txBody>
      </p:sp>
      <p:sp>
        <p:nvSpPr>
          <p:cNvPr id="4" name="Slide Number Placeholder 3"/>
          <p:cNvSpPr>
            <a:spLocks noGrp="1"/>
          </p:cNvSpPr>
          <p:nvPr>
            <p:ph type="sldNum" sz="quarter" idx="10"/>
          </p:nvPr>
        </p:nvSpPr>
        <p:spPr/>
        <p:txBody>
          <a:bodyPr/>
          <a:lstStyle/>
          <a:p>
            <a:fld id="{40BDEA73-8552-F048-9D67-8B98E2661A87}" type="slidenum">
              <a:rPr lang="en-US" smtClean="0"/>
              <a:t>27</a:t>
            </a:fld>
            <a:endParaRPr lang="en-US"/>
          </a:p>
        </p:txBody>
      </p:sp>
    </p:spTree>
    <p:extLst>
      <p:ext uri="{BB962C8B-B14F-4D97-AF65-F5344CB8AC3E}">
        <p14:creationId xmlns:p14="http://schemas.microsoft.com/office/powerpoint/2010/main" val="51751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Pause and have the students make</a:t>
            </a:r>
            <a:r>
              <a:rPr lang="en-US" baseline="0" dirty="0" smtClean="0"/>
              <a:t> a list of all the hygiene items that they use on a regular basis. </a:t>
            </a:r>
          </a:p>
          <a:p>
            <a:r>
              <a:rPr lang="en-US" baseline="0" dirty="0" smtClean="0"/>
              <a:t>Project will be to pick the most prevalent universities from the students’ choices and they will have to find the average cost of living for that school. </a:t>
            </a:r>
            <a:endParaRPr lang="en-US" dirty="0"/>
          </a:p>
        </p:txBody>
      </p:sp>
      <p:sp>
        <p:nvSpPr>
          <p:cNvPr id="4" name="Slide Number Placeholder 3"/>
          <p:cNvSpPr>
            <a:spLocks noGrp="1"/>
          </p:cNvSpPr>
          <p:nvPr>
            <p:ph type="sldNum" sz="quarter" idx="10"/>
          </p:nvPr>
        </p:nvSpPr>
        <p:spPr/>
        <p:txBody>
          <a:bodyPr/>
          <a:lstStyle/>
          <a:p>
            <a:fld id="{40BDEA73-8552-F048-9D67-8B98E2661A87}" type="slidenum">
              <a:rPr lang="en-US" smtClean="0"/>
              <a:t>30</a:t>
            </a:fld>
            <a:endParaRPr lang="en-US"/>
          </a:p>
        </p:txBody>
      </p:sp>
    </p:spTree>
    <p:extLst>
      <p:ext uri="{BB962C8B-B14F-4D97-AF65-F5344CB8AC3E}">
        <p14:creationId xmlns:p14="http://schemas.microsoft.com/office/powerpoint/2010/main" val="1901100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ASG, </a:t>
            </a:r>
            <a:r>
              <a:rPr lang="en-US" dirty="0" err="1" smtClean="0"/>
              <a:t>Bluesky</a:t>
            </a:r>
            <a:r>
              <a:rPr lang="en-US" baseline="0" dirty="0" smtClean="0"/>
              <a:t> or </a:t>
            </a:r>
            <a:r>
              <a:rPr lang="en-US" baseline="0" dirty="0" err="1" smtClean="0"/>
              <a:t>Starkist</a:t>
            </a:r>
            <a:endParaRPr lang="en-US" baseline="0" smtClean="0"/>
          </a:p>
          <a:p>
            <a:endParaRPr lang="en-US"/>
          </a:p>
        </p:txBody>
      </p:sp>
      <p:sp>
        <p:nvSpPr>
          <p:cNvPr id="4" name="Slide Number Placeholder 3"/>
          <p:cNvSpPr>
            <a:spLocks noGrp="1"/>
          </p:cNvSpPr>
          <p:nvPr>
            <p:ph type="sldNum" sz="quarter" idx="10"/>
          </p:nvPr>
        </p:nvSpPr>
        <p:spPr/>
        <p:txBody>
          <a:bodyPr/>
          <a:lstStyle/>
          <a:p>
            <a:fld id="{40BDEA73-8552-F048-9D67-8B98E2661A87}" type="slidenum">
              <a:rPr lang="en-US" smtClean="0"/>
              <a:t>33</a:t>
            </a:fld>
            <a:endParaRPr lang="en-US"/>
          </a:p>
        </p:txBody>
      </p:sp>
    </p:spTree>
    <p:extLst>
      <p:ext uri="{BB962C8B-B14F-4D97-AF65-F5344CB8AC3E}">
        <p14:creationId xmlns:p14="http://schemas.microsoft.com/office/powerpoint/2010/main" val="2419158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06040A78-2A4B-4566-8626-79DE0D4C1085}" type="datetimeFigureOut">
              <a:rPr lang="en-US" smtClean="0"/>
              <a:t>8/28/16</a:t>
            </a:fld>
            <a:endParaRPr lang="en-US"/>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40A78-2A4B-4566-8626-79DE0D4C1085}" type="datetimeFigureOut">
              <a:rPr lang="en-US" smtClean="0"/>
              <a:t>8/28/16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040A78-2A4B-4566-8626-79DE0D4C1085}" type="datetimeFigureOut">
              <a:rPr lang="en-US" smtClean="0"/>
              <a:t>8/28/16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06040A78-2A4B-4566-8626-79DE0D4C1085}" type="datetimeFigureOut">
              <a:rPr lang="en-US" smtClean="0"/>
              <a:t>8/28/16</a:t>
            </a:fld>
            <a:endParaRPr lang="en-US"/>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1789C0F2-17E0-497A-9BBE-0C73201AAFE3}"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06040A78-2A4B-4566-8626-79DE0D4C1085}" type="datetimeFigureOut">
              <a:rPr lang="en-US" smtClean="0"/>
              <a:t>8/28/16</a:t>
            </a:fld>
            <a:endParaRPr lang="en-US"/>
          </a:p>
        </p:txBody>
      </p:sp>
      <p:sp>
        <p:nvSpPr>
          <p:cNvPr id="5" name="Footer Placeholder 4"/>
          <p:cNvSpPr>
            <a:spLocks noGrp="1"/>
          </p:cNvSpPr>
          <p:nvPr>
            <p:ph type="ftr" sz="quarter" idx="11"/>
          </p:nvPr>
        </p:nvSpPr>
        <p:spPr>
          <a:xfrm rot="900000">
            <a:off x="3103620" y="6177546"/>
            <a:ext cx="2392237" cy="365125"/>
          </a:xfrm>
        </p:spPr>
        <p:txBody>
          <a:bodyPr/>
          <a:lstStyle/>
          <a:p>
            <a:endParaRPr lang="en-US"/>
          </a:p>
        </p:txBody>
      </p:sp>
      <p:sp>
        <p:nvSpPr>
          <p:cNvPr id="6" name="Slide Number Placeholder 5"/>
          <p:cNvSpPr>
            <a:spLocks noGrp="1"/>
          </p:cNvSpPr>
          <p:nvPr>
            <p:ph type="sldNum" sz="quarter" idx="12"/>
          </p:nvPr>
        </p:nvSpPr>
        <p:spPr>
          <a:xfrm rot="900000">
            <a:off x="1265370" y="300797"/>
            <a:ext cx="2287319" cy="365125"/>
          </a:xfrm>
        </p:spPr>
        <p:txBody>
          <a:bodyPr/>
          <a:lstStyle/>
          <a:p>
            <a:fld id="{3EC526B6-F861-4D54-BBE9-4BB519D3F342}"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06040A78-2A4B-4566-8626-79DE0D4C1085}" type="datetimeFigureOut">
              <a:rPr lang="en-US" smtClean="0"/>
              <a:t>8/28/16</a:t>
            </a:fld>
            <a:endParaRPr lang="en-US"/>
          </a:p>
        </p:txBody>
      </p:sp>
      <p:sp>
        <p:nvSpPr>
          <p:cNvPr id="5" name="Footer Placeholder 4"/>
          <p:cNvSpPr>
            <a:spLocks noGrp="1"/>
          </p:cNvSpPr>
          <p:nvPr>
            <p:ph type="ftr" sz="quarter" idx="11"/>
          </p:nvPr>
        </p:nvSpPr>
        <p:spPr>
          <a:xfrm rot="900000">
            <a:off x="7056965" y="3170795"/>
            <a:ext cx="1926305" cy="365125"/>
          </a:xfrm>
        </p:spPr>
        <p:txBody>
          <a:bodyPr/>
          <a:lstStyle/>
          <a:p>
            <a:endParaRPr lang="en-US"/>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3EC526B6-F861-4D54-BBE9-4BB519D3F342}"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06040A78-2A4B-4566-8626-79DE0D4C1085}" type="datetimeFigureOut">
              <a:rPr lang="en-US" smtClean="0"/>
              <a:t>8/28/16</a:t>
            </a:fld>
            <a:endParaRPr lang="en-US"/>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3EC526B6-F861-4D54-BBE9-4BB519D3F342}"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06040A78-2A4B-4566-8626-79DE0D4C1085}" type="datetimeFigureOut">
              <a:rPr lang="en-US" smtClean="0"/>
              <a:t>8/28/16</a:t>
            </a:fld>
            <a:endParaRPr lang="en-US"/>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3EC526B6-F861-4D54-BBE9-4BB519D3F342}"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06040A78-2A4B-4566-8626-79DE0D4C1085}" type="datetimeFigureOut">
              <a:rPr lang="en-US" smtClean="0"/>
              <a:t>8/28/16</a:t>
            </a:fld>
            <a:endParaRPr lang="en-US"/>
          </a:p>
        </p:txBody>
      </p:sp>
      <p:sp>
        <p:nvSpPr>
          <p:cNvPr id="4" name="Footer Placeholder 3"/>
          <p:cNvSpPr>
            <a:spLocks noGrp="1"/>
          </p:cNvSpPr>
          <p:nvPr>
            <p:ph type="ftr" sz="quarter" idx="11"/>
          </p:nvPr>
        </p:nvSpPr>
        <p:spPr>
          <a:xfrm rot="900000">
            <a:off x="2493721" y="6101033"/>
            <a:ext cx="3052113" cy="365125"/>
          </a:xfrm>
        </p:spPr>
        <p:txBody>
          <a:bodyPr/>
          <a:lstStyle/>
          <a:p>
            <a:endParaRPr lang="en-US"/>
          </a:p>
        </p:txBody>
      </p:sp>
      <p:sp>
        <p:nvSpPr>
          <p:cNvPr id="5" name="Slide Number Placeholder 4"/>
          <p:cNvSpPr>
            <a:spLocks noGrp="1"/>
          </p:cNvSpPr>
          <p:nvPr>
            <p:ph type="sldNum" sz="quarter" idx="12"/>
          </p:nvPr>
        </p:nvSpPr>
        <p:spPr>
          <a:xfrm rot="900000">
            <a:off x="1261872" y="301752"/>
            <a:ext cx="2286000" cy="365125"/>
          </a:xfrm>
        </p:spPr>
        <p:txBody>
          <a:bodyPr/>
          <a:lstStyle/>
          <a:p>
            <a:fld id="{3EC526B6-F861-4D54-BBE9-4BB519D3F342}"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06040A78-2A4B-4566-8626-79DE0D4C1085}" type="datetimeFigureOut">
              <a:rPr lang="en-US" smtClean="0"/>
              <a:t>8/28/16</a:t>
            </a:fld>
            <a:endParaRPr lang="en-US"/>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3EC526B6-F861-4D54-BBE9-4BB519D3F342}"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06040A78-2A4B-4566-8626-79DE0D4C1085}" type="datetimeFigureOut">
              <a:rPr lang="en-US" smtClean="0"/>
              <a:t>8/28/16</a:t>
            </a:fld>
            <a:endParaRPr lang="en-US"/>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3EC526B6-F861-4D54-BBE9-4BB519D3F342}"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06040A78-2A4B-4566-8626-79DE0D4C1085}" type="datetimeFigureOut">
              <a:rPr lang="en-US" smtClean="0"/>
              <a:t>8/28/16</a:t>
            </a:fld>
            <a:endParaRPr lang="en-US"/>
          </a:p>
        </p:txBody>
      </p:sp>
      <p:sp>
        <p:nvSpPr>
          <p:cNvPr id="15" name="Slide Number Placeholder 14"/>
          <p:cNvSpPr>
            <a:spLocks noGrp="1"/>
          </p:cNvSpPr>
          <p:nvPr>
            <p:ph type="sldNum" sz="quarter" idx="11"/>
          </p:nvPr>
        </p:nvSpPr>
        <p:spPr/>
        <p:txBody>
          <a:bodyPr/>
          <a:lstStyle/>
          <a:p>
            <a:fld id="{3EC526B6-F861-4D54-BBE9-4BB519D3F342}"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06040A78-2A4B-4566-8626-79DE0D4C1085}" type="datetimeFigureOut">
              <a:rPr lang="en-US" smtClean="0"/>
              <a:t>8/28/16</a:t>
            </a:fld>
            <a:endParaRPr lang="en-US"/>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3EC526B6-F861-4D54-BBE9-4BB519D3F342}"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06040A78-2A4B-4566-8626-79DE0D4C1085}" type="datetimeFigureOut">
              <a:rPr lang="en-US" smtClean="0"/>
              <a:t>8/28/16</a:t>
            </a:fld>
            <a:endParaRPr lang="en-US"/>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3EC526B6-F861-4D54-BBE9-4BB519D3F342}"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06040A78-2A4B-4566-8626-79DE0D4C1085}" type="datetimeFigureOut">
              <a:rPr lang="en-US" smtClean="0"/>
              <a:t>8/28/16</a:t>
            </a:fld>
            <a:endParaRPr lang="en-US"/>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3EC526B6-F861-4D54-BBE9-4BB519D3F342}"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06040A78-2A4B-4566-8626-79DE0D4C1085}" type="datetimeFigureOut">
              <a:rPr lang="en-US" smtClean="0"/>
              <a:t>8/28/16</a:t>
            </a:fld>
            <a:endParaRPr lang="en-US"/>
          </a:p>
        </p:txBody>
      </p:sp>
      <p:sp>
        <p:nvSpPr>
          <p:cNvPr id="13" name="Slide Number Placeholder 12"/>
          <p:cNvSpPr>
            <a:spLocks noGrp="1"/>
          </p:cNvSpPr>
          <p:nvPr>
            <p:ph type="sldNum" sz="quarter" idx="11"/>
          </p:nvPr>
        </p:nvSpPr>
        <p:spPr/>
        <p:txBody>
          <a:bodyPr/>
          <a:lstStyle/>
          <a:p>
            <a:fld id="{3EC526B6-F861-4D54-BBE9-4BB519D3F342}"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6040A78-2A4B-4566-8626-79DE0D4C1085}" type="datetimeFigureOut">
              <a:rPr lang="en-US" smtClean="0"/>
              <a:t>8/28/16</a:t>
            </a:fld>
            <a:endParaRPr lang="en-US"/>
          </a:p>
        </p:txBody>
      </p:sp>
      <p:sp>
        <p:nvSpPr>
          <p:cNvPr id="9" name="Slide Number Placeholder 8"/>
          <p:cNvSpPr>
            <a:spLocks noGrp="1"/>
          </p:cNvSpPr>
          <p:nvPr>
            <p:ph type="sldNum" sz="quarter" idx="11"/>
          </p:nvPr>
        </p:nvSpPr>
        <p:spPr/>
        <p:txBody>
          <a:bodyPr/>
          <a:lstStyle/>
          <a:p>
            <a:fld id="{3EC526B6-F861-4D54-BBE9-4BB519D3F34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06040A78-2A4B-4566-8626-79DE0D4C1085}" type="datetimeFigureOut">
              <a:rPr lang="en-US" smtClean="0"/>
              <a:t>8/28/16</a:t>
            </a:fld>
            <a:endParaRPr lang="en-US"/>
          </a:p>
        </p:txBody>
      </p:sp>
      <p:sp>
        <p:nvSpPr>
          <p:cNvPr id="15" name="Slide Number Placeholder 14"/>
          <p:cNvSpPr>
            <a:spLocks noGrp="1"/>
          </p:cNvSpPr>
          <p:nvPr>
            <p:ph type="sldNum" sz="quarter" idx="11"/>
          </p:nvPr>
        </p:nvSpPr>
        <p:spPr/>
        <p:txBody>
          <a:bodyPr/>
          <a:lstStyle/>
          <a:p>
            <a:fld id="{3EC526B6-F861-4D54-BBE9-4BB519D3F342}"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06040A78-2A4B-4566-8626-79DE0D4C1085}" type="datetimeFigureOut">
              <a:rPr lang="en-US" smtClean="0"/>
              <a:t>8/28/16</a:t>
            </a:fld>
            <a:endParaRPr lang="en-US"/>
          </a:p>
        </p:txBody>
      </p:sp>
      <p:sp>
        <p:nvSpPr>
          <p:cNvPr id="8" name="Slide Number Placeholder 7"/>
          <p:cNvSpPr>
            <a:spLocks noGrp="1"/>
          </p:cNvSpPr>
          <p:nvPr>
            <p:ph type="sldNum" sz="quarter" idx="11"/>
          </p:nvPr>
        </p:nvSpPr>
        <p:spPr/>
        <p:txBody>
          <a:bodyPr/>
          <a:lstStyle/>
          <a:p>
            <a:fld id="{3EC526B6-F861-4D54-BBE9-4BB519D3F342}"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6040A78-2A4B-4566-8626-79DE0D4C1085}" type="datetimeFigureOut">
              <a:rPr lang="en-US" smtClean="0"/>
              <a:t>8/28/16</a:t>
            </a:fld>
            <a:endParaRPr lang="en-US"/>
          </a:p>
        </p:txBody>
      </p:sp>
      <p:sp>
        <p:nvSpPr>
          <p:cNvPr id="6" name="Slide Number Placeholder 5"/>
          <p:cNvSpPr>
            <a:spLocks noGrp="1"/>
          </p:cNvSpPr>
          <p:nvPr>
            <p:ph type="sldNum" sz="quarter" idx="11"/>
          </p:nvPr>
        </p:nvSpPr>
        <p:spPr/>
        <p:txBody>
          <a:bodyPr/>
          <a:lstStyle/>
          <a:p>
            <a:fld id="{3EC526B6-F861-4D54-BBE9-4BB519D3F342}"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06040A78-2A4B-4566-8626-79DE0D4C1085}" type="datetimeFigureOut">
              <a:rPr lang="en-US" smtClean="0"/>
              <a:t>8/28/16</a:t>
            </a:fld>
            <a:endParaRPr lang="en-US"/>
          </a:p>
        </p:txBody>
      </p:sp>
      <p:sp>
        <p:nvSpPr>
          <p:cNvPr id="16" name="Slide Number Placeholder 15"/>
          <p:cNvSpPr>
            <a:spLocks noGrp="1"/>
          </p:cNvSpPr>
          <p:nvPr>
            <p:ph type="sldNum" sz="quarter" idx="11"/>
          </p:nvPr>
        </p:nvSpPr>
        <p:spPr/>
        <p:txBody>
          <a:bodyPr/>
          <a:lstStyle/>
          <a:p>
            <a:fld id="{3EC526B6-F861-4D54-BBE9-4BB519D3F342}"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06040A78-2A4B-4566-8626-79DE0D4C1085}" type="datetimeFigureOut">
              <a:rPr lang="en-US" smtClean="0"/>
              <a:t>8/28/16</a:t>
            </a:fld>
            <a:endParaRPr lang="en-US"/>
          </a:p>
        </p:txBody>
      </p:sp>
      <p:sp>
        <p:nvSpPr>
          <p:cNvPr id="14" name="Slide Number Placeholder 13"/>
          <p:cNvSpPr>
            <a:spLocks noGrp="1"/>
          </p:cNvSpPr>
          <p:nvPr>
            <p:ph type="sldNum" sz="quarter" idx="11"/>
          </p:nvPr>
        </p:nvSpPr>
        <p:spPr/>
        <p:txBody>
          <a:bodyPr/>
          <a:lstStyle/>
          <a:p>
            <a:fld id="{3EC526B6-F861-4D54-BBE9-4BB519D3F342}"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6040A78-2A4B-4566-8626-79DE0D4C1085}" type="datetimeFigureOut">
              <a:rPr lang="en-US" smtClean="0"/>
              <a:t>8/28/16</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3EC526B6-F861-4D54-BBE9-4BB519D3F34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06040A78-2A4B-4566-8626-79DE0D4C1085}" type="datetimeFigureOut">
              <a:rPr lang="en-US" smtClean="0"/>
              <a:t>8/28/16</a:t>
            </a:fld>
            <a:endParaRPr lang="en-US"/>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3EC526B6-F861-4D54-BBE9-4BB519D3F34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xmlns:p14="http://schemas.microsoft.com/office/powerpoint/2010/main"/>
  <p:timing>
    <p:tnLst>
      <p:par>
        <p:cTn xmlns:p14="http://schemas.microsoft.com/office/powerpoint/2010/mai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4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4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4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13.xml"/><Relationship Id="rId2"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4.jpeg"/><Relationship Id="rId5" Type="http://schemas.openxmlformats.org/officeDocument/2006/relationships/image" Target="../media/image23.jpeg"/><Relationship Id="rId1" Type="http://schemas.openxmlformats.org/officeDocument/2006/relationships/slideLayout" Target="../slideLayouts/slideLayout13.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8.xml"/><Relationship Id="rId2"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543800" cy="3291215"/>
          </a:xfrm>
        </p:spPr>
        <p:style>
          <a:lnRef idx="0">
            <a:schemeClr val="dk1"/>
          </a:lnRef>
          <a:fillRef idx="3">
            <a:schemeClr val="dk1"/>
          </a:fillRef>
          <a:effectRef idx="3">
            <a:schemeClr val="dk1"/>
          </a:effectRef>
          <a:fontRef idx="minor">
            <a:schemeClr val="lt1"/>
          </a:fontRef>
        </p:style>
        <p:txBody>
          <a:bodyPr/>
          <a:lstStyle/>
          <a:p>
            <a:pPr algn="ctr"/>
            <a:r>
              <a:rPr lang="en-US" sz="7200" b="1" dirty="0" smtClean="0">
                <a:latin typeface="Janda Curlygirl Serif"/>
                <a:cs typeface="Janda Curlygirl Serif"/>
              </a:rPr>
              <a:t>Mrs. Sabrina’s College Prep Class</a:t>
            </a:r>
            <a:endParaRPr lang="en-US" sz="7200" b="1" dirty="0">
              <a:latin typeface="Janda Curlygirl Serif"/>
              <a:cs typeface="Janda Curlygirl Serif"/>
            </a:endParaRPr>
          </a:p>
        </p:txBody>
      </p:sp>
      <p:sp>
        <p:nvSpPr>
          <p:cNvPr id="3" name="Subtitle 2"/>
          <p:cNvSpPr>
            <a:spLocks noGrp="1"/>
          </p:cNvSpPr>
          <p:nvPr>
            <p:ph type="subTitle" idx="1"/>
          </p:nvPr>
        </p:nvSpPr>
        <p:spPr>
          <a:xfrm>
            <a:off x="2324961" y="3421352"/>
            <a:ext cx="4007341" cy="685800"/>
          </a:xfrm>
        </p:spPr>
        <p:style>
          <a:lnRef idx="0">
            <a:schemeClr val="dk1"/>
          </a:lnRef>
          <a:fillRef idx="3">
            <a:schemeClr val="dk1"/>
          </a:fillRef>
          <a:effectRef idx="3">
            <a:schemeClr val="dk1"/>
          </a:effectRef>
          <a:fontRef idx="minor">
            <a:schemeClr val="lt1"/>
          </a:fontRef>
        </p:style>
        <p:txBody>
          <a:bodyPr>
            <a:normAutofit fontScale="92500"/>
          </a:bodyPr>
          <a:lstStyle/>
          <a:p>
            <a:r>
              <a:rPr lang="en-US" sz="3200" b="1" dirty="0" smtClean="0">
                <a:latin typeface="Janda Truly Madly Deeply"/>
                <a:cs typeface="Janda Truly Madly Deeply"/>
              </a:rPr>
              <a:t>First days of school</a:t>
            </a:r>
            <a:endParaRPr lang="en-US" sz="3200" b="1" dirty="0">
              <a:latin typeface="Janda Truly Madly Deeply"/>
              <a:cs typeface="Janda Truly Madly Deeply"/>
            </a:endParaRPr>
          </a:p>
        </p:txBody>
      </p:sp>
    </p:spTree>
    <p:extLst>
      <p:ext uri="{BB962C8B-B14F-4D97-AF65-F5344CB8AC3E}">
        <p14:creationId xmlns:p14="http://schemas.microsoft.com/office/powerpoint/2010/main" val="27812557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489" y="3120570"/>
            <a:ext cx="3674654" cy="1850571"/>
          </a:xfrm>
        </p:spPr>
        <p:txBody>
          <a:bodyPr/>
          <a:lstStyle/>
          <a:p>
            <a:pPr algn="ctr"/>
            <a:r>
              <a:rPr lang="en-US" sz="4000" dirty="0" smtClean="0">
                <a:latin typeface="KG Love Ya Like A Sister Solid"/>
                <a:cs typeface="KG Love Ya Like A Sister Solid"/>
              </a:rPr>
              <a:t>Tip #2: Stay </a:t>
            </a:r>
            <a:r>
              <a:rPr lang="en-US" sz="4000" smtClean="0">
                <a:latin typeface="KG Love Ya Like A Sister Solid"/>
                <a:cs typeface="KG Love Ya Like A Sister Solid"/>
              </a:rPr>
              <a:t>on Task</a:t>
            </a:r>
            <a:endParaRPr lang="en-US" sz="2400" dirty="0">
              <a:latin typeface="KG Love Ya Like A Sister Solid"/>
              <a:cs typeface="KG Love Ya Like A Sister Solid"/>
            </a:endParaRPr>
          </a:p>
        </p:txBody>
      </p:sp>
      <p:pic>
        <p:nvPicPr>
          <p:cNvPr id="5" name="Picture 4"/>
          <p:cNvPicPr>
            <a:picLocks noChangeAspect="1"/>
          </p:cNvPicPr>
          <p:nvPr/>
        </p:nvPicPr>
        <p:blipFill>
          <a:blip r:embed="rId2"/>
          <a:stretch>
            <a:fillRect/>
          </a:stretch>
        </p:blipFill>
        <p:spPr>
          <a:xfrm>
            <a:off x="3674654" y="3120570"/>
            <a:ext cx="5502470" cy="3851729"/>
          </a:xfrm>
          <a:prstGeom prst="rect">
            <a:avLst/>
          </a:prstGeom>
        </p:spPr>
      </p:pic>
      <p:pic>
        <p:nvPicPr>
          <p:cNvPr id="6" name="Picture 5"/>
          <p:cNvPicPr>
            <a:picLocks noChangeAspect="1"/>
          </p:cNvPicPr>
          <p:nvPr/>
        </p:nvPicPr>
        <p:blipFill>
          <a:blip r:embed="rId3"/>
          <a:stretch>
            <a:fillRect/>
          </a:stretch>
        </p:blipFill>
        <p:spPr>
          <a:xfrm>
            <a:off x="4047204" y="0"/>
            <a:ext cx="5096796" cy="3575364"/>
          </a:xfrm>
          <a:prstGeom prst="rect">
            <a:avLst/>
          </a:prstGeom>
        </p:spPr>
      </p:pic>
      <p:pic>
        <p:nvPicPr>
          <p:cNvPr id="7" name="Picture 6"/>
          <p:cNvPicPr>
            <a:picLocks noChangeAspect="1"/>
          </p:cNvPicPr>
          <p:nvPr/>
        </p:nvPicPr>
        <p:blipFill>
          <a:blip r:embed="rId4"/>
          <a:stretch>
            <a:fillRect/>
          </a:stretch>
        </p:blipFill>
        <p:spPr>
          <a:xfrm>
            <a:off x="-26489" y="0"/>
            <a:ext cx="4073694" cy="2483960"/>
          </a:xfrm>
          <a:prstGeom prst="rect">
            <a:avLst/>
          </a:prstGeom>
        </p:spPr>
      </p:pic>
    </p:spTree>
    <p:extLst>
      <p:ext uri="{BB962C8B-B14F-4D97-AF65-F5344CB8AC3E}">
        <p14:creationId xmlns:p14="http://schemas.microsoft.com/office/powerpoint/2010/main" val="3767315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6871" b="-6871"/>
          <a:stretch>
            <a:fillRect/>
          </a:stretch>
        </p:blipFill>
        <p:spPr/>
      </p:pic>
      <p:sp>
        <p:nvSpPr>
          <p:cNvPr id="3" name="Title 2"/>
          <p:cNvSpPr>
            <a:spLocks noGrp="1"/>
          </p:cNvSpPr>
          <p:nvPr>
            <p:ph type="title"/>
          </p:nvPr>
        </p:nvSpPr>
        <p:spPr/>
        <p:txBody>
          <a:bodyPr/>
          <a:lstStyle/>
          <a:p>
            <a:r>
              <a:rPr lang="en-US" dirty="0" smtClean="0"/>
              <a:t>Tip #3: Be Consistent </a:t>
            </a:r>
            <a:endParaRPr lang="en-US" dirty="0"/>
          </a:p>
        </p:txBody>
      </p:sp>
      <p:pic>
        <p:nvPicPr>
          <p:cNvPr id="5" name="Picture 4"/>
          <p:cNvPicPr>
            <a:picLocks noChangeAspect="1"/>
          </p:cNvPicPr>
          <p:nvPr/>
        </p:nvPicPr>
        <p:blipFill>
          <a:blip r:embed="rId3"/>
          <a:stretch>
            <a:fillRect/>
          </a:stretch>
        </p:blipFill>
        <p:spPr>
          <a:xfrm>
            <a:off x="228161" y="817568"/>
            <a:ext cx="8719447" cy="5183726"/>
          </a:xfrm>
          <a:prstGeom prst="rect">
            <a:avLst/>
          </a:prstGeom>
        </p:spPr>
      </p:pic>
    </p:spTree>
    <p:extLst>
      <p:ext uri="{BB962C8B-B14F-4D97-AF65-F5344CB8AC3E}">
        <p14:creationId xmlns:p14="http://schemas.microsoft.com/office/powerpoint/2010/main" val="4077676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Tip #4: Study Smart</a:t>
            </a:r>
            <a:endParaRPr lang="en-US" dirty="0"/>
          </a:p>
        </p:txBody>
      </p:sp>
      <p:pic>
        <p:nvPicPr>
          <p:cNvPr id="4" name="Content Placeholder 3"/>
          <p:cNvPicPr>
            <a:picLocks noGrp="1" noChangeAspect="1"/>
          </p:cNvPicPr>
          <p:nvPr>
            <p:ph idx="1"/>
          </p:nvPr>
        </p:nvPicPr>
        <p:blipFill>
          <a:blip r:embed="rId2"/>
          <a:srcRect l="-33333" r="-33333"/>
          <a:stretch>
            <a:fillRect/>
          </a:stretch>
        </p:blipFill>
        <p:spPr>
          <a:xfrm>
            <a:off x="2133600" y="685801"/>
            <a:ext cx="6096000" cy="4045654"/>
          </a:xfrm>
        </p:spPr>
      </p:pic>
      <p:pic>
        <p:nvPicPr>
          <p:cNvPr id="5" name="Picture 4"/>
          <p:cNvPicPr>
            <a:picLocks noChangeAspect="1"/>
          </p:cNvPicPr>
          <p:nvPr/>
        </p:nvPicPr>
        <p:blipFill>
          <a:blip r:embed="rId3"/>
          <a:stretch>
            <a:fillRect/>
          </a:stretch>
        </p:blipFill>
        <p:spPr>
          <a:xfrm>
            <a:off x="777240" y="1401442"/>
            <a:ext cx="8085528" cy="3475358"/>
          </a:xfrm>
          <a:prstGeom prst="rect">
            <a:avLst/>
          </a:prstGeom>
        </p:spPr>
      </p:pic>
    </p:spTree>
    <p:extLst>
      <p:ext uri="{BB962C8B-B14F-4D97-AF65-F5344CB8AC3E}">
        <p14:creationId xmlns:p14="http://schemas.microsoft.com/office/powerpoint/2010/main" val="3854406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43553" r="-43553"/>
          <a:stretch>
            <a:fillRect/>
          </a:stretch>
        </p:blipFill>
        <p:spPr>
          <a:xfrm>
            <a:off x="1948400" y="1560286"/>
            <a:ext cx="5140478" cy="3084286"/>
          </a:xfrm>
        </p:spPr>
      </p:pic>
      <p:sp>
        <p:nvSpPr>
          <p:cNvPr id="3" name="Title 2"/>
          <p:cNvSpPr>
            <a:spLocks noGrp="1"/>
          </p:cNvSpPr>
          <p:nvPr>
            <p:ph type="title"/>
          </p:nvPr>
        </p:nvSpPr>
        <p:spPr>
          <a:xfrm>
            <a:off x="-643668" y="4986100"/>
            <a:ext cx="7543800" cy="914400"/>
          </a:xfrm>
        </p:spPr>
        <p:txBody>
          <a:bodyPr/>
          <a:lstStyle/>
          <a:p>
            <a:pPr algn="ctr"/>
            <a:r>
              <a:rPr lang="en-US" dirty="0" smtClean="0"/>
              <a:t>You are SENIORS!</a:t>
            </a:r>
            <a:endParaRPr lang="en-US" dirty="0"/>
          </a:p>
        </p:txBody>
      </p:sp>
      <p:pic>
        <p:nvPicPr>
          <p:cNvPr id="5" name="Picture 4"/>
          <p:cNvPicPr>
            <a:picLocks noChangeAspect="1"/>
          </p:cNvPicPr>
          <p:nvPr/>
        </p:nvPicPr>
        <p:blipFill>
          <a:blip r:embed="rId3"/>
          <a:stretch>
            <a:fillRect/>
          </a:stretch>
        </p:blipFill>
        <p:spPr>
          <a:xfrm>
            <a:off x="0" y="1560286"/>
            <a:ext cx="2894405" cy="3084286"/>
          </a:xfrm>
          <a:prstGeom prst="rect">
            <a:avLst/>
          </a:prstGeom>
        </p:spPr>
      </p:pic>
      <p:pic>
        <p:nvPicPr>
          <p:cNvPr id="7" name="Picture 6"/>
          <p:cNvPicPr>
            <a:picLocks noChangeAspect="1"/>
          </p:cNvPicPr>
          <p:nvPr/>
        </p:nvPicPr>
        <p:blipFill>
          <a:blip r:embed="rId4"/>
          <a:stretch>
            <a:fillRect/>
          </a:stretch>
        </p:blipFill>
        <p:spPr>
          <a:xfrm>
            <a:off x="6146800" y="3563700"/>
            <a:ext cx="2997200" cy="2844800"/>
          </a:xfrm>
          <a:prstGeom prst="rect">
            <a:avLst/>
          </a:prstGeom>
        </p:spPr>
      </p:pic>
      <p:pic>
        <p:nvPicPr>
          <p:cNvPr id="8" name="Picture 7"/>
          <p:cNvPicPr>
            <a:picLocks noChangeAspect="1"/>
          </p:cNvPicPr>
          <p:nvPr/>
        </p:nvPicPr>
        <p:blipFill>
          <a:blip r:embed="rId5"/>
          <a:stretch>
            <a:fillRect/>
          </a:stretch>
        </p:blipFill>
        <p:spPr>
          <a:xfrm>
            <a:off x="6146800" y="80736"/>
            <a:ext cx="2997200" cy="2959100"/>
          </a:xfrm>
          <a:prstGeom prst="rect">
            <a:avLst/>
          </a:prstGeom>
        </p:spPr>
      </p:pic>
    </p:spTree>
    <p:extLst>
      <p:ext uri="{BB962C8B-B14F-4D97-AF65-F5344CB8AC3E}">
        <p14:creationId xmlns:p14="http://schemas.microsoft.com/office/powerpoint/2010/main" val="341609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
                                        <p:tgtEl>
                                          <p:spTgt spid="4"/>
                                        </p:tgtEl>
                                      </p:cBhvr>
                                    </p:animEffect>
                                    <p:anim calcmode="lin" valueType="num">
                                      <p:cBhvr>
                                        <p:cTn id="13" dur="400" fill="hold"/>
                                        <p:tgtEl>
                                          <p:spTgt spid="4"/>
                                        </p:tgtEl>
                                        <p:attrNameLst>
                                          <p:attrName>ppt_x</p:attrName>
                                        </p:attrNameLst>
                                      </p:cBhvr>
                                      <p:tavLst>
                                        <p:tav tm="0">
                                          <p:val>
                                            <p:strVal val="#ppt_x"/>
                                          </p:val>
                                        </p:tav>
                                        <p:tav tm="100000">
                                          <p:val>
                                            <p:strVal val="#ppt_x"/>
                                          </p:val>
                                        </p:tav>
                                      </p:tavLst>
                                    </p:anim>
                                    <p:anim calcmode="lin" valueType="num">
                                      <p:cBhvr>
                                        <p:cTn id="14" dur="400" fill="hold"/>
                                        <p:tgtEl>
                                          <p:spTgt spid="4"/>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When I am by myself </a:t>
            </a:r>
          </a:p>
          <a:p>
            <a:r>
              <a:rPr lang="en-US" dirty="0" smtClean="0"/>
              <a:t>And I close my eyes</a:t>
            </a:r>
          </a:p>
          <a:p>
            <a:r>
              <a:rPr lang="en-US" dirty="0" smtClean="0"/>
              <a:t>I am a _____________</a:t>
            </a:r>
          </a:p>
          <a:p>
            <a:r>
              <a:rPr lang="en-US" dirty="0" smtClean="0"/>
              <a:t>I am a _____________</a:t>
            </a:r>
          </a:p>
          <a:p>
            <a:r>
              <a:rPr lang="en-US" dirty="0" smtClean="0"/>
              <a:t>I am a _____________</a:t>
            </a:r>
          </a:p>
          <a:p>
            <a:r>
              <a:rPr lang="en-US" dirty="0" smtClean="0"/>
              <a:t>I am a _____________</a:t>
            </a:r>
          </a:p>
          <a:p>
            <a:r>
              <a:rPr lang="en-US" dirty="0" smtClean="0"/>
              <a:t>I am a _____________</a:t>
            </a:r>
          </a:p>
          <a:p>
            <a:r>
              <a:rPr lang="en-US" dirty="0" smtClean="0"/>
              <a:t>I can be whatever</a:t>
            </a:r>
          </a:p>
          <a:p>
            <a:r>
              <a:rPr lang="en-US" dirty="0" smtClean="0"/>
              <a:t>I care to be</a:t>
            </a:r>
          </a:p>
          <a:p>
            <a:r>
              <a:rPr lang="en-US" dirty="0" smtClean="0"/>
              <a:t>And when I open my eyes, </a:t>
            </a:r>
          </a:p>
          <a:p>
            <a:r>
              <a:rPr lang="en-US" dirty="0" smtClean="0"/>
              <a:t>What I care to be is me</a:t>
            </a:r>
            <a:endParaRPr lang="en-US" dirty="0"/>
          </a:p>
        </p:txBody>
      </p:sp>
      <p:sp>
        <p:nvSpPr>
          <p:cNvPr id="3" name="Title 2"/>
          <p:cNvSpPr>
            <a:spLocks noGrp="1"/>
          </p:cNvSpPr>
          <p:nvPr>
            <p:ph type="title"/>
          </p:nvPr>
        </p:nvSpPr>
        <p:spPr/>
        <p:txBody>
          <a:bodyPr/>
          <a:lstStyle/>
          <a:p>
            <a:r>
              <a:rPr lang="en-US" dirty="0" smtClean="0"/>
              <a:t>I am poem</a:t>
            </a:r>
            <a:endParaRPr lang="en-US" dirty="0"/>
          </a:p>
        </p:txBody>
      </p:sp>
    </p:spTree>
    <p:extLst>
      <p:ext uri="{BB962C8B-B14F-4D97-AF65-F5344CB8AC3E}">
        <p14:creationId xmlns:p14="http://schemas.microsoft.com/office/powerpoint/2010/main" val="20014464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Basics </a:t>
            </a:r>
            <a:endParaRPr lang="en-US" dirty="0"/>
          </a:p>
        </p:txBody>
      </p:sp>
      <p:sp>
        <p:nvSpPr>
          <p:cNvPr id="3" name="Content Placeholder 2"/>
          <p:cNvSpPr>
            <a:spLocks noGrp="1"/>
          </p:cNvSpPr>
          <p:nvPr>
            <p:ph sz="half" idx="2"/>
          </p:nvPr>
        </p:nvSpPr>
        <p:spPr>
          <a:xfrm>
            <a:off x="328950" y="1371599"/>
            <a:ext cx="4348625" cy="3653971"/>
          </a:xfrm>
        </p:spPr>
        <p:txBody>
          <a:bodyPr>
            <a:normAutofit/>
          </a:bodyPr>
          <a:lstStyle/>
          <a:p>
            <a:r>
              <a:rPr lang="en-US" dirty="0" smtClean="0"/>
              <a:t>Brainstorm – web or outline</a:t>
            </a:r>
          </a:p>
          <a:p>
            <a:r>
              <a:rPr lang="en-US" dirty="0" smtClean="0"/>
              <a:t>5 </a:t>
            </a:r>
            <a:r>
              <a:rPr lang="en-US" dirty="0"/>
              <a:t>paragraphs each entry – introduction, body (3 paragraphs), and conclusion </a:t>
            </a:r>
            <a:endParaRPr lang="en-US" dirty="0" smtClean="0"/>
          </a:p>
          <a:p>
            <a:r>
              <a:rPr lang="en-US" dirty="0" smtClean="0"/>
              <a:t>Vocabulary words – 5 from the current set, </a:t>
            </a:r>
            <a:r>
              <a:rPr lang="en-US" dirty="0" smtClean="0">
                <a:solidFill>
                  <a:srgbClr val="FFFF00"/>
                </a:solidFill>
              </a:rPr>
              <a:t>highlighted</a:t>
            </a:r>
          </a:p>
          <a:p>
            <a:r>
              <a:rPr lang="en-US" dirty="0"/>
              <a:t>Written in </a:t>
            </a:r>
            <a:r>
              <a:rPr lang="en-US" b="1" dirty="0">
                <a:latin typeface="Abadi MT Condensed Extra Bold"/>
                <a:cs typeface="Abadi MT Condensed Extra Bold"/>
              </a:rPr>
              <a:t>academic </a:t>
            </a:r>
            <a:r>
              <a:rPr lang="en-US" b="1" dirty="0" smtClean="0">
                <a:latin typeface="Abadi MT Condensed Extra Bold"/>
                <a:cs typeface="Abadi MT Condensed Extra Bold"/>
              </a:rPr>
              <a:t>language</a:t>
            </a:r>
          </a:p>
          <a:p>
            <a:pPr lvl="1"/>
            <a:r>
              <a:rPr lang="en-US" b="1" dirty="0" smtClean="0">
                <a:latin typeface="Abadi MT Condensed Extra Bold"/>
                <a:cs typeface="Abadi MT Condensed Extra Bold"/>
              </a:rPr>
              <a:t> </a:t>
            </a:r>
            <a:r>
              <a:rPr lang="en-US" dirty="0"/>
              <a:t>N</a:t>
            </a:r>
            <a:r>
              <a:rPr lang="en-US" dirty="0" smtClean="0"/>
              <a:t>o </a:t>
            </a:r>
            <a:r>
              <a:rPr lang="en-US" dirty="0"/>
              <a:t>simple </a:t>
            </a:r>
            <a:r>
              <a:rPr lang="en-US" dirty="0" smtClean="0"/>
              <a:t>sentences</a:t>
            </a:r>
          </a:p>
          <a:p>
            <a:pPr lvl="1"/>
            <a:r>
              <a:rPr lang="en-US" dirty="0" smtClean="0"/>
              <a:t>No contractions</a:t>
            </a:r>
          </a:p>
          <a:p>
            <a:pPr marL="18288" indent="0">
              <a:buNone/>
            </a:pPr>
            <a:endParaRPr lang="en-US" dirty="0"/>
          </a:p>
          <a:p>
            <a:pPr marL="18288" indent="0">
              <a:buNone/>
            </a:pPr>
            <a:endParaRPr lang="en-US" dirty="0"/>
          </a:p>
        </p:txBody>
      </p:sp>
      <p:sp>
        <p:nvSpPr>
          <p:cNvPr id="5" name="Text Placeholder 4"/>
          <p:cNvSpPr>
            <a:spLocks noGrp="1"/>
          </p:cNvSpPr>
          <p:nvPr>
            <p:ph type="body" sz="quarter" idx="3"/>
          </p:nvPr>
        </p:nvSpPr>
        <p:spPr/>
        <p:txBody>
          <a:bodyPr/>
          <a:lstStyle/>
          <a:p>
            <a:r>
              <a:rPr lang="en-US" dirty="0" smtClean="0"/>
              <a:t>Advance </a:t>
            </a:r>
            <a:endParaRPr lang="en-US" dirty="0"/>
          </a:p>
        </p:txBody>
      </p:sp>
      <p:sp>
        <p:nvSpPr>
          <p:cNvPr id="6" name="Content Placeholder 5"/>
          <p:cNvSpPr>
            <a:spLocks noGrp="1"/>
          </p:cNvSpPr>
          <p:nvPr>
            <p:ph sz="quarter" idx="4"/>
          </p:nvPr>
        </p:nvSpPr>
        <p:spPr>
          <a:xfrm>
            <a:off x="5029200" y="1371599"/>
            <a:ext cx="4114800" cy="4143829"/>
          </a:xfrm>
        </p:spPr>
        <p:txBody>
          <a:bodyPr/>
          <a:lstStyle/>
          <a:p>
            <a:r>
              <a:rPr lang="en-US" dirty="0" smtClean="0"/>
              <a:t>Journals will be based on the readings and will follow the format: </a:t>
            </a:r>
          </a:p>
          <a:p>
            <a:pPr lvl="1"/>
            <a:r>
              <a:rPr lang="en-US" dirty="0" smtClean="0"/>
              <a:t>Introduction</a:t>
            </a:r>
          </a:p>
          <a:p>
            <a:pPr lvl="1"/>
            <a:r>
              <a:rPr lang="en-US" dirty="0" smtClean="0"/>
              <a:t>3 “Aha” moments </a:t>
            </a:r>
          </a:p>
          <a:p>
            <a:pPr lvl="2"/>
            <a:r>
              <a:rPr lang="en-US" dirty="0" smtClean="0"/>
              <a:t>What stood out to you?</a:t>
            </a:r>
          </a:p>
          <a:p>
            <a:pPr lvl="2"/>
            <a:r>
              <a:rPr lang="en-US" dirty="0" smtClean="0"/>
              <a:t>Why?</a:t>
            </a:r>
          </a:p>
          <a:p>
            <a:pPr lvl="1"/>
            <a:r>
              <a:rPr lang="en-US" dirty="0" smtClean="0"/>
              <a:t>Conclusion</a:t>
            </a:r>
          </a:p>
          <a:p>
            <a:pPr lvl="2"/>
            <a:endParaRPr lang="en-US" dirty="0"/>
          </a:p>
        </p:txBody>
      </p:sp>
      <p:sp>
        <p:nvSpPr>
          <p:cNvPr id="2" name="Title 1"/>
          <p:cNvSpPr>
            <a:spLocks noGrp="1"/>
          </p:cNvSpPr>
          <p:nvPr>
            <p:ph type="title"/>
          </p:nvPr>
        </p:nvSpPr>
        <p:spPr/>
        <p:txBody>
          <a:bodyPr/>
          <a:lstStyle/>
          <a:p>
            <a:r>
              <a:rPr lang="en-US" dirty="0" smtClean="0"/>
              <a:t>Journal entries</a:t>
            </a:r>
            <a:endParaRPr lang="en-US" dirty="0"/>
          </a:p>
        </p:txBody>
      </p:sp>
    </p:spTree>
    <p:extLst>
      <p:ext uri="{BB962C8B-B14F-4D97-AF65-F5344CB8AC3E}">
        <p14:creationId xmlns:p14="http://schemas.microsoft.com/office/powerpoint/2010/main" val="6870087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Each entry looks as follows: </a:t>
            </a:r>
          </a:p>
          <a:p>
            <a:pPr lvl="1"/>
            <a:r>
              <a:rPr lang="en-US" dirty="0" smtClean="0"/>
              <a:t>1. Word: definition </a:t>
            </a:r>
          </a:p>
          <a:p>
            <a:pPr lvl="1"/>
            <a:r>
              <a:rPr lang="en-US" dirty="0" smtClean="0"/>
              <a:t>Part of Speech (POS)</a:t>
            </a:r>
          </a:p>
          <a:p>
            <a:pPr lvl="1"/>
            <a:r>
              <a:rPr lang="en-US" dirty="0" smtClean="0"/>
              <a:t>Derivatives (different forms of the word) </a:t>
            </a:r>
          </a:p>
          <a:p>
            <a:pPr lvl="1"/>
            <a:r>
              <a:rPr lang="en-US" dirty="0" smtClean="0"/>
              <a:t>Sentence (academic, not simple)</a:t>
            </a:r>
          </a:p>
          <a:p>
            <a:r>
              <a:rPr lang="en-US" dirty="0" smtClean="0"/>
              <a:t>Sample entry:</a:t>
            </a:r>
          </a:p>
          <a:p>
            <a:pPr lvl="1"/>
            <a:r>
              <a:rPr lang="en-US" dirty="0" smtClean="0"/>
              <a:t>Ascertain: to determine or figure out </a:t>
            </a:r>
            <a:endParaRPr lang="en-US" dirty="0"/>
          </a:p>
          <a:p>
            <a:pPr lvl="1"/>
            <a:r>
              <a:rPr lang="en-US" dirty="0" smtClean="0"/>
              <a:t>POS: Verb</a:t>
            </a:r>
            <a:endParaRPr lang="en-US" dirty="0"/>
          </a:p>
          <a:p>
            <a:pPr lvl="1"/>
            <a:r>
              <a:rPr lang="en-US" dirty="0" smtClean="0"/>
              <a:t>Derivatives: Ascertained</a:t>
            </a:r>
          </a:p>
          <a:p>
            <a:pPr lvl="1"/>
            <a:r>
              <a:rPr lang="en-US" dirty="0" smtClean="0"/>
              <a:t> Sentence: From the reading, I was able to </a:t>
            </a:r>
            <a:r>
              <a:rPr lang="en-US" dirty="0" smtClean="0">
                <a:solidFill>
                  <a:srgbClr val="FF0000"/>
                </a:solidFill>
              </a:rPr>
              <a:t>ascertain</a:t>
            </a:r>
            <a:r>
              <a:rPr lang="en-US" dirty="0" smtClean="0"/>
              <a:t> the meaning of the word by using context clues. </a:t>
            </a:r>
            <a:endParaRPr lang="en-US" dirty="0"/>
          </a:p>
          <a:p>
            <a:pPr lvl="1"/>
            <a:endParaRPr lang="en-US" dirty="0"/>
          </a:p>
        </p:txBody>
      </p:sp>
      <p:sp>
        <p:nvSpPr>
          <p:cNvPr id="2" name="Title 1"/>
          <p:cNvSpPr>
            <a:spLocks noGrp="1"/>
          </p:cNvSpPr>
          <p:nvPr>
            <p:ph type="title"/>
          </p:nvPr>
        </p:nvSpPr>
        <p:spPr>
          <a:xfrm>
            <a:off x="0" y="4876800"/>
            <a:ext cx="9144000" cy="1981200"/>
          </a:xfrm>
        </p:spPr>
        <p:txBody>
          <a:bodyPr/>
          <a:lstStyle/>
          <a:p>
            <a:pPr algn="ctr"/>
            <a:r>
              <a:rPr lang="en-US" dirty="0" smtClean="0"/>
              <a:t>Vocabulary sets: </a:t>
            </a:r>
            <a:r>
              <a:rPr lang="en-US" dirty="0" err="1" smtClean="0"/>
              <a:t>Kaplans</a:t>
            </a:r>
            <a:r>
              <a:rPr lang="en-US" dirty="0" smtClean="0"/>
              <a:t>’ top </a:t>
            </a:r>
            <a:r>
              <a:rPr lang="en-US" dirty="0" smtClean="0"/>
              <a:t>100 SAT </a:t>
            </a:r>
            <a:r>
              <a:rPr lang="en-US" dirty="0" smtClean="0"/>
              <a:t>words and Princeton Review Top 100 SAT words</a:t>
            </a:r>
            <a:endParaRPr lang="en-US" dirty="0"/>
          </a:p>
        </p:txBody>
      </p:sp>
    </p:spTree>
    <p:extLst>
      <p:ext uri="{BB962C8B-B14F-4D97-AF65-F5344CB8AC3E}">
        <p14:creationId xmlns:p14="http://schemas.microsoft.com/office/powerpoint/2010/main" val="3327303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8815" y="5791200"/>
            <a:ext cx="5375498" cy="914400"/>
          </a:xfrm>
        </p:spPr>
        <p:style>
          <a:lnRef idx="0">
            <a:schemeClr val="accent5"/>
          </a:lnRef>
          <a:fillRef idx="3">
            <a:schemeClr val="accent5"/>
          </a:fillRef>
          <a:effectRef idx="3">
            <a:schemeClr val="accent5"/>
          </a:effectRef>
          <a:fontRef idx="minor">
            <a:schemeClr val="lt1"/>
          </a:fontRef>
        </p:style>
        <p:txBody>
          <a:bodyPr/>
          <a:lstStyle/>
          <a:p>
            <a:r>
              <a:rPr lang="en-US" dirty="0" smtClean="0"/>
              <a:t>The Reality of Life</a:t>
            </a:r>
            <a:endParaRPr lang="en-US" dirty="0"/>
          </a:p>
        </p:txBody>
      </p:sp>
      <p:pic>
        <p:nvPicPr>
          <p:cNvPr id="8" name="Picture 7"/>
          <p:cNvPicPr>
            <a:picLocks noChangeAspect="1"/>
          </p:cNvPicPr>
          <p:nvPr/>
        </p:nvPicPr>
        <p:blipFill>
          <a:blip r:embed="rId2"/>
          <a:stretch>
            <a:fillRect/>
          </a:stretch>
        </p:blipFill>
        <p:spPr>
          <a:xfrm>
            <a:off x="1878814" y="0"/>
            <a:ext cx="5375498" cy="5545763"/>
          </a:xfrm>
          <a:prstGeom prst="rect">
            <a:avLst/>
          </a:prstGeom>
        </p:spPr>
      </p:pic>
    </p:spTree>
    <p:extLst>
      <p:ext uri="{BB962C8B-B14F-4D97-AF65-F5344CB8AC3E}">
        <p14:creationId xmlns:p14="http://schemas.microsoft.com/office/powerpoint/2010/main" val="18737960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9015" y="5201121"/>
            <a:ext cx="7543800" cy="1146721"/>
          </a:xfrm>
        </p:spPr>
        <p:txBody>
          <a:bodyPr>
            <a:normAutofit fontScale="90000"/>
          </a:bodyPr>
          <a:lstStyle/>
          <a:p>
            <a:pPr algn="ctr"/>
            <a:r>
              <a:rPr lang="en-US" sz="3600" dirty="0" smtClean="0"/>
              <a:t>Being able to collaborate and cooperate are two valuable skills.</a:t>
            </a:r>
            <a:endParaRPr lang="en-US" sz="3600" dirty="0"/>
          </a:p>
        </p:txBody>
      </p:sp>
      <p:pic>
        <p:nvPicPr>
          <p:cNvPr id="4" name="Content Placeholder 3"/>
          <p:cNvPicPr>
            <a:picLocks noChangeAspect="1"/>
          </p:cNvPicPr>
          <p:nvPr/>
        </p:nvPicPr>
        <p:blipFill>
          <a:blip r:embed="rId3"/>
          <a:srcRect l="-26832" r="-26832"/>
          <a:stretch>
            <a:fillRect/>
          </a:stretch>
        </p:blipFill>
        <p:spPr>
          <a:xfrm>
            <a:off x="-775456" y="661012"/>
            <a:ext cx="6096000" cy="3657599"/>
          </a:xfrm>
          <a:prstGeom prst="rect">
            <a:avLst/>
          </a:prstGeom>
        </p:spPr>
      </p:pic>
      <p:sp>
        <p:nvSpPr>
          <p:cNvPr id="2" name="TextBox 1"/>
          <p:cNvSpPr txBox="1"/>
          <p:nvPr/>
        </p:nvSpPr>
        <p:spPr>
          <a:xfrm>
            <a:off x="4244730" y="330506"/>
            <a:ext cx="4899270" cy="4524315"/>
          </a:xfrm>
          <a:prstGeom prst="rect">
            <a:avLst/>
          </a:prstGeom>
          <a:noFill/>
        </p:spPr>
        <p:txBody>
          <a:bodyPr wrap="square" rtlCol="0">
            <a:spAutoFit/>
          </a:bodyPr>
          <a:lstStyle/>
          <a:p>
            <a:pPr marL="285750" indent="-285750">
              <a:buFont typeface="Arial"/>
              <a:buChar char="•"/>
            </a:pPr>
            <a:r>
              <a:rPr lang="en-US" sz="2400" dirty="0" smtClean="0">
                <a:solidFill>
                  <a:srgbClr val="FFFF00"/>
                </a:solidFill>
                <a:latin typeface="KG By the Grace of God"/>
                <a:cs typeface="KG By the Grace of God"/>
              </a:rPr>
              <a:t>Working Collaboratively: </a:t>
            </a:r>
          </a:p>
          <a:p>
            <a:pPr marL="742950" lvl="1" indent="-285750">
              <a:buFont typeface="Arial"/>
              <a:buChar char="•"/>
            </a:pPr>
            <a:r>
              <a:rPr lang="en-US" sz="2400" dirty="0" smtClean="0">
                <a:latin typeface="Janda Swirlygirl"/>
                <a:cs typeface="Janda Swirlygirl"/>
              </a:rPr>
              <a:t>Working together as a group on a assignment all at the same time. For example: You are all editing a paragraph together. </a:t>
            </a:r>
          </a:p>
          <a:p>
            <a:pPr lvl="1"/>
            <a:endParaRPr lang="en-US" sz="2400" dirty="0" smtClean="0">
              <a:solidFill>
                <a:srgbClr val="FFFF00"/>
              </a:solidFill>
              <a:latin typeface="Janda Swirlygirl"/>
              <a:cs typeface="Janda Swirlygirl"/>
            </a:endParaRPr>
          </a:p>
          <a:p>
            <a:pPr marL="285750" indent="-285750">
              <a:buFont typeface="Arial"/>
              <a:buChar char="•"/>
            </a:pPr>
            <a:r>
              <a:rPr lang="en-US" sz="2400" dirty="0" smtClean="0">
                <a:solidFill>
                  <a:srgbClr val="FFFF00"/>
                </a:solidFill>
                <a:latin typeface="KG By the Grace of God"/>
                <a:cs typeface="KG By the Grace of God"/>
              </a:rPr>
              <a:t>Working Cooperatively:</a:t>
            </a:r>
          </a:p>
          <a:p>
            <a:pPr marL="742950" lvl="1" indent="-285750">
              <a:buFont typeface="Arial"/>
              <a:buChar char="•"/>
            </a:pPr>
            <a:r>
              <a:rPr lang="en-US" sz="2400" dirty="0" smtClean="0">
                <a:latin typeface="Janda Swirlygirl"/>
                <a:cs typeface="Janda Swirlygirl"/>
              </a:rPr>
              <a:t>Working together as group but on different tasks. For example: You divide your literature roles and you each do your own tasks and put your work together. </a:t>
            </a:r>
            <a:endParaRPr lang="en-US" sz="2400" dirty="0">
              <a:latin typeface="Janda Swirlygirl"/>
              <a:cs typeface="Janda Swirlygirl"/>
            </a:endParaRPr>
          </a:p>
        </p:txBody>
      </p:sp>
    </p:spTree>
    <p:extLst>
      <p:ext uri="{BB962C8B-B14F-4D97-AF65-F5344CB8AC3E}">
        <p14:creationId xmlns:p14="http://schemas.microsoft.com/office/powerpoint/2010/main" val="24360107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4500000">
            <a:off x="1662434" y="2921989"/>
            <a:ext cx="5064953" cy="1695631"/>
          </a:xfrm>
        </p:spPr>
        <p:txBody>
          <a:bodyPr/>
          <a:lstStyle/>
          <a:p>
            <a:r>
              <a:rPr lang="en-US" dirty="0" smtClean="0"/>
              <a:t>Shapes personality Test</a:t>
            </a:r>
            <a:endParaRPr lang="en-US" dirty="0"/>
          </a:p>
        </p:txBody>
      </p:sp>
      <p:pic>
        <p:nvPicPr>
          <p:cNvPr id="4" name="Picture 3" descr="http://weeklyworldnews.files.wordpress.com/2009/11/favorite_shape2.jpg?w=97&amp;h=96"/>
          <p:cNvPicPr/>
          <p:nvPr/>
        </p:nvPicPr>
        <p:blipFill>
          <a:blip r:embed="rId2">
            <a:extLst>
              <a:ext uri="{28A0092B-C50C-407E-A947-70E740481C1C}">
                <a14:useLocalDpi xmlns:a14="http://schemas.microsoft.com/office/drawing/2010/main" val="0"/>
              </a:ext>
            </a:extLst>
          </a:blip>
          <a:srcRect/>
          <a:stretch>
            <a:fillRect/>
          </a:stretch>
        </p:blipFill>
        <p:spPr bwMode="auto">
          <a:xfrm>
            <a:off x="929071" y="505858"/>
            <a:ext cx="1231900" cy="1219200"/>
          </a:xfrm>
          <a:prstGeom prst="rect">
            <a:avLst/>
          </a:prstGeom>
          <a:noFill/>
          <a:ln>
            <a:noFill/>
          </a:ln>
        </p:spPr>
      </p:pic>
      <p:pic>
        <p:nvPicPr>
          <p:cNvPr id="5" name="Picture 4" descr="http://weeklyworldnews.files.wordpress.com/2009/11/favorite_shape4.jpg?w=108&amp;h=99"/>
          <p:cNvPicPr/>
          <p:nvPr/>
        </p:nvPicPr>
        <p:blipFill>
          <a:blip r:embed="rId3">
            <a:extLst>
              <a:ext uri="{28A0092B-C50C-407E-A947-70E740481C1C}">
                <a14:useLocalDpi xmlns:a14="http://schemas.microsoft.com/office/drawing/2010/main" val="0"/>
              </a:ext>
            </a:extLst>
          </a:blip>
          <a:srcRect/>
          <a:stretch>
            <a:fillRect/>
          </a:stretch>
        </p:blipFill>
        <p:spPr bwMode="auto">
          <a:xfrm>
            <a:off x="6617440" y="817314"/>
            <a:ext cx="1371600" cy="1257300"/>
          </a:xfrm>
          <a:prstGeom prst="rect">
            <a:avLst/>
          </a:prstGeom>
          <a:noFill/>
          <a:ln>
            <a:noFill/>
          </a:ln>
        </p:spPr>
      </p:pic>
      <p:pic>
        <p:nvPicPr>
          <p:cNvPr id="6" name="Picture 5" descr="http://weeklyworldnews.files.wordpress.com/2009/11/favorite_shape6.jpg?w=146&amp;h=79"/>
          <p:cNvPicPr/>
          <p:nvPr/>
        </p:nvPicPr>
        <p:blipFill>
          <a:blip r:embed="rId4">
            <a:extLst>
              <a:ext uri="{28A0092B-C50C-407E-A947-70E740481C1C}">
                <a14:useLocalDpi xmlns:a14="http://schemas.microsoft.com/office/drawing/2010/main" val="0"/>
              </a:ext>
            </a:extLst>
          </a:blip>
          <a:srcRect/>
          <a:stretch>
            <a:fillRect/>
          </a:stretch>
        </p:blipFill>
        <p:spPr bwMode="auto">
          <a:xfrm>
            <a:off x="929071" y="2870200"/>
            <a:ext cx="1277620" cy="1200150"/>
          </a:xfrm>
          <a:prstGeom prst="rect">
            <a:avLst/>
          </a:prstGeom>
          <a:noFill/>
          <a:ln>
            <a:noFill/>
          </a:ln>
        </p:spPr>
      </p:pic>
      <p:pic>
        <p:nvPicPr>
          <p:cNvPr id="7" name="Picture 6" descr="http://weeklyworldnews.files.wordpress.com/2009/11/favorite_shape5.jpg?w=103&amp;h=101"/>
          <p:cNvPicPr/>
          <p:nvPr/>
        </p:nvPicPr>
        <p:blipFill>
          <a:blip r:embed="rId5">
            <a:extLst>
              <a:ext uri="{28A0092B-C50C-407E-A947-70E740481C1C}">
                <a14:useLocalDpi xmlns:a14="http://schemas.microsoft.com/office/drawing/2010/main" val="0"/>
              </a:ext>
            </a:extLst>
          </a:blip>
          <a:srcRect/>
          <a:stretch>
            <a:fillRect/>
          </a:stretch>
        </p:blipFill>
        <p:spPr bwMode="auto">
          <a:xfrm>
            <a:off x="6617440" y="2787650"/>
            <a:ext cx="1308100" cy="1282700"/>
          </a:xfrm>
          <a:prstGeom prst="rect">
            <a:avLst/>
          </a:prstGeom>
          <a:noFill/>
          <a:ln>
            <a:noFill/>
          </a:ln>
        </p:spPr>
      </p:pic>
    </p:spTree>
    <p:extLst>
      <p:ext uri="{BB962C8B-B14F-4D97-AF65-F5344CB8AC3E}">
        <p14:creationId xmlns:p14="http://schemas.microsoft.com/office/powerpoint/2010/main" val="4762141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4770"/>
            <a:ext cx="9144000" cy="1137548"/>
          </a:xfrm>
        </p:spPr>
        <p:txBody>
          <a:bodyPr/>
          <a:lstStyle/>
          <a:p>
            <a:pPr algn="ctr"/>
            <a:r>
              <a:rPr lang="en-US" dirty="0" smtClean="0"/>
              <a:t>Mrs. Sabrina Suluai-Mahuka</a:t>
            </a:r>
            <a:endParaRPr lang="en-US" dirty="0"/>
          </a:p>
        </p:txBody>
      </p:sp>
      <p:sp>
        <p:nvSpPr>
          <p:cNvPr id="7" name="Content Placeholder 2"/>
          <p:cNvSpPr>
            <a:spLocks noGrp="1"/>
          </p:cNvSpPr>
          <p:nvPr>
            <p:ph sz="quarter" idx="13"/>
          </p:nvPr>
        </p:nvSpPr>
        <p:spPr>
          <a:xfrm>
            <a:off x="0" y="950165"/>
            <a:ext cx="9144000" cy="5405717"/>
          </a:xfrm>
        </p:spPr>
        <p:txBody>
          <a:bodyPr>
            <a:noAutofit/>
          </a:bodyPr>
          <a:lstStyle/>
          <a:p>
            <a:r>
              <a:rPr lang="en-US" sz="3200" dirty="0" smtClean="0"/>
              <a:t>Graduated from </a:t>
            </a:r>
            <a:r>
              <a:rPr lang="en-US" sz="3200" dirty="0" err="1" smtClean="0"/>
              <a:t>Samoana</a:t>
            </a:r>
            <a:r>
              <a:rPr lang="en-US" sz="3200" dirty="0" smtClean="0"/>
              <a:t> High School</a:t>
            </a:r>
          </a:p>
          <a:p>
            <a:r>
              <a:rPr lang="en-US" sz="3200" dirty="0" smtClean="0"/>
              <a:t>Graduated from ASCC with an AA in Liberal Arts</a:t>
            </a:r>
          </a:p>
          <a:p>
            <a:r>
              <a:rPr lang="en-US" sz="3200" dirty="0" smtClean="0"/>
              <a:t>Graduated from UH </a:t>
            </a:r>
            <a:r>
              <a:rPr lang="en-US" sz="3200" dirty="0" err="1" smtClean="0"/>
              <a:t>Manoa</a:t>
            </a:r>
            <a:r>
              <a:rPr lang="en-US" sz="3200" dirty="0" smtClean="0"/>
              <a:t> with a Bachelors in Education and a Masters in Curriculum Studies</a:t>
            </a:r>
          </a:p>
          <a:p>
            <a:r>
              <a:rPr lang="en-US" sz="3200" dirty="0" smtClean="0"/>
              <a:t>Passed </a:t>
            </a:r>
            <a:r>
              <a:rPr lang="en-US" sz="3200" dirty="0"/>
              <a:t>Praxis I &amp; II Teacher Certification </a:t>
            </a:r>
            <a:r>
              <a:rPr lang="en-US" sz="3200" dirty="0" smtClean="0"/>
              <a:t>Exams</a:t>
            </a:r>
          </a:p>
          <a:p>
            <a:r>
              <a:rPr lang="en-US" sz="3200" dirty="0" smtClean="0"/>
              <a:t>Taught 9</a:t>
            </a:r>
            <a:r>
              <a:rPr lang="en-US" sz="3200" baseline="30000" dirty="0" smtClean="0"/>
              <a:t>th</a:t>
            </a:r>
            <a:r>
              <a:rPr lang="en-US" sz="3200" dirty="0" smtClean="0"/>
              <a:t> &amp; 12</a:t>
            </a:r>
            <a:r>
              <a:rPr lang="en-US" sz="3200" baseline="30000" dirty="0" smtClean="0"/>
              <a:t>th</a:t>
            </a:r>
            <a:r>
              <a:rPr lang="en-US" sz="3200" dirty="0" smtClean="0"/>
              <a:t> grades for 4 years and 2 years as Dept. Head of ELA at FMHS, and  1 year at SHS</a:t>
            </a:r>
          </a:p>
          <a:p>
            <a:r>
              <a:rPr lang="en-US" sz="3200" dirty="0"/>
              <a:t>Currently in a PhD program with UHM</a:t>
            </a:r>
          </a:p>
          <a:p>
            <a:r>
              <a:rPr lang="en-US" sz="3200" dirty="0" smtClean="0"/>
              <a:t>Working as a Graduate Assistant for UHM</a:t>
            </a:r>
            <a:endParaRPr lang="en-US" sz="3200" dirty="0"/>
          </a:p>
        </p:txBody>
      </p:sp>
    </p:spTree>
    <p:extLst>
      <p:ext uri="{BB962C8B-B14F-4D97-AF65-F5344CB8AC3E}">
        <p14:creationId xmlns:p14="http://schemas.microsoft.com/office/powerpoint/2010/main" val="19730203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a:t>
            </a:r>
            <a:endParaRPr lang="en-US" dirty="0"/>
          </a:p>
        </p:txBody>
      </p:sp>
      <p:sp>
        <p:nvSpPr>
          <p:cNvPr id="3" name="Content Placeholder 2"/>
          <p:cNvSpPr>
            <a:spLocks noGrp="1"/>
          </p:cNvSpPr>
          <p:nvPr>
            <p:ph idx="1"/>
          </p:nvPr>
        </p:nvSpPr>
        <p:spPr/>
        <p:txBody>
          <a:bodyPr/>
          <a:lstStyle/>
          <a:p>
            <a:r>
              <a:rPr lang="en-US" dirty="0" smtClean="0"/>
              <a:t>Now that you have picked your shapes, get into a group that has at least </a:t>
            </a:r>
            <a:r>
              <a:rPr lang="en-US" dirty="0" smtClean="0">
                <a:solidFill>
                  <a:srgbClr val="FF0000"/>
                </a:solidFill>
              </a:rPr>
              <a:t>ONE</a:t>
            </a:r>
            <a:r>
              <a:rPr lang="en-US" dirty="0" smtClean="0"/>
              <a:t> of every shape!!!</a:t>
            </a:r>
            <a:endParaRPr lang="en-US" dirty="0"/>
          </a:p>
        </p:txBody>
      </p:sp>
    </p:spTree>
    <p:extLst>
      <p:ext uri="{BB962C8B-B14F-4D97-AF65-F5344CB8AC3E}">
        <p14:creationId xmlns:p14="http://schemas.microsoft.com/office/powerpoint/2010/main" val="3675568913"/>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normAutofit fontScale="77500" lnSpcReduction="20000"/>
          </a:bodyPr>
          <a:lstStyle/>
          <a:p>
            <a:r>
              <a:rPr lang="en-US" dirty="0">
                <a:effectLst/>
              </a:rPr>
              <a:t/>
            </a:r>
            <a:br>
              <a:rPr lang="en-US" dirty="0">
                <a:effectLst/>
              </a:rPr>
            </a:br>
            <a:r>
              <a:rPr lang="en-US" b="1" dirty="0">
                <a:effectLst/>
              </a:rPr>
              <a:t>SQUARE</a:t>
            </a:r>
            <a:r>
              <a:rPr lang="en-US" dirty="0">
                <a:effectLst/>
              </a:rPr>
              <a:t/>
            </a:r>
            <a:br>
              <a:rPr lang="en-US" dirty="0">
                <a:effectLst/>
              </a:rPr>
            </a:br>
            <a:r>
              <a:rPr lang="en-US" dirty="0">
                <a:effectLst/>
              </a:rPr>
              <a:t>You’re an organized, logical and hardworking person who likes structure and rules. But sometimes you have trouble making decisions because you always want more information.</a:t>
            </a:r>
          </a:p>
          <a:p>
            <a:r>
              <a:rPr lang="en-US" dirty="0">
                <a:effectLst/>
              </a:rPr>
              <a:t>How to spot a square: They appear to move stiffly, use precise gestures, love routine and are very concerned with detail. They’re also very neat in their appearance and work space. They do a lot of planning and are always prompt.</a:t>
            </a:r>
          </a:p>
          <a:p>
            <a:r>
              <a:rPr lang="en-US" i="1" dirty="0">
                <a:effectLst/>
              </a:rPr>
              <a:t>Every team needs a Square!</a:t>
            </a:r>
            <a:r>
              <a:rPr lang="en-US" dirty="0">
                <a:effectLst/>
              </a:rPr>
              <a:t> </a:t>
            </a:r>
            <a:endParaRPr lang="en-US" dirty="0"/>
          </a:p>
        </p:txBody>
      </p:sp>
      <p:pic>
        <p:nvPicPr>
          <p:cNvPr id="4" name="Picture 3" descr="http://weeklyworldnews.files.wordpress.com/2009/11/favorite_shape2.jpg?w=97&amp;h=96"/>
          <p:cNvPicPr/>
          <p:nvPr/>
        </p:nvPicPr>
        <p:blipFill>
          <a:blip r:embed="rId2">
            <a:extLst>
              <a:ext uri="{28A0092B-C50C-407E-A947-70E740481C1C}">
                <a14:useLocalDpi xmlns:a14="http://schemas.microsoft.com/office/drawing/2010/main" val="0"/>
              </a:ext>
            </a:extLst>
          </a:blip>
          <a:srcRect/>
          <a:stretch>
            <a:fillRect/>
          </a:stretch>
        </p:blipFill>
        <p:spPr bwMode="auto">
          <a:xfrm>
            <a:off x="459367" y="2088808"/>
            <a:ext cx="1231900" cy="1219200"/>
          </a:xfrm>
          <a:prstGeom prst="rect">
            <a:avLst/>
          </a:prstGeom>
          <a:noFill/>
          <a:ln>
            <a:noFill/>
          </a:ln>
        </p:spPr>
      </p:pic>
    </p:spTree>
    <p:extLst>
      <p:ext uri="{BB962C8B-B14F-4D97-AF65-F5344CB8AC3E}">
        <p14:creationId xmlns:p14="http://schemas.microsoft.com/office/powerpoint/2010/main" val="33565177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77500" lnSpcReduction="20000"/>
          </a:bodyPr>
          <a:lstStyle/>
          <a:p>
            <a:r>
              <a:rPr lang="en-US" dirty="0">
                <a:effectLst/>
              </a:rPr>
              <a:t/>
            </a:r>
            <a:br>
              <a:rPr lang="en-US" dirty="0">
                <a:effectLst/>
              </a:rPr>
            </a:br>
            <a:r>
              <a:rPr lang="en-US" b="1" dirty="0">
                <a:effectLst/>
              </a:rPr>
              <a:t>TRIANGLE</a:t>
            </a:r>
            <a:r>
              <a:rPr lang="en-US" dirty="0">
                <a:effectLst/>
              </a:rPr>
              <a:t/>
            </a:r>
            <a:br>
              <a:rPr lang="en-US" dirty="0">
                <a:effectLst/>
              </a:rPr>
            </a:br>
            <a:r>
              <a:rPr lang="en-US" dirty="0">
                <a:effectLst/>
              </a:rPr>
              <a:t>You’re a born leader who’s competitive, confident and decisive. You also like recognition and are interested in politics. American business has traditionally been run by triangles and they’re usually men.</a:t>
            </a:r>
          </a:p>
          <a:p>
            <a:r>
              <a:rPr lang="en-US" dirty="0">
                <a:effectLst/>
              </a:rPr>
              <a:t>How to spot a triangle: They’re very stylish and expensive dressers. They have powerful voices, love to tell jokes and play as hard as they work.</a:t>
            </a:r>
          </a:p>
          <a:p>
            <a:r>
              <a:rPr lang="en-US" i="1" dirty="0">
                <a:effectLst/>
              </a:rPr>
              <a:t>Every team needs a Triangle!</a:t>
            </a:r>
            <a:r>
              <a:rPr lang="en-US" dirty="0">
                <a:effectLst/>
              </a:rPr>
              <a:t> </a:t>
            </a:r>
            <a:endParaRPr lang="en-US" dirty="0"/>
          </a:p>
        </p:txBody>
      </p:sp>
      <p:pic>
        <p:nvPicPr>
          <p:cNvPr id="4" name="Picture 3" descr="http://weeklyworldnews.files.wordpress.com/2009/11/favorite_shape4.jpg?w=108&amp;h=99"/>
          <p:cNvPicPr/>
          <p:nvPr/>
        </p:nvPicPr>
        <p:blipFill>
          <a:blip r:embed="rId2">
            <a:extLst>
              <a:ext uri="{28A0092B-C50C-407E-A947-70E740481C1C}">
                <a14:useLocalDpi xmlns:a14="http://schemas.microsoft.com/office/drawing/2010/main" val="0"/>
              </a:ext>
            </a:extLst>
          </a:blip>
          <a:srcRect/>
          <a:stretch>
            <a:fillRect/>
          </a:stretch>
        </p:blipFill>
        <p:spPr bwMode="auto">
          <a:xfrm>
            <a:off x="528688" y="2074614"/>
            <a:ext cx="1371600" cy="1257300"/>
          </a:xfrm>
          <a:prstGeom prst="rect">
            <a:avLst/>
          </a:prstGeom>
          <a:noFill/>
          <a:ln>
            <a:noFill/>
          </a:ln>
        </p:spPr>
      </p:pic>
    </p:spTree>
    <p:extLst>
      <p:ext uri="{BB962C8B-B14F-4D97-AF65-F5344CB8AC3E}">
        <p14:creationId xmlns:p14="http://schemas.microsoft.com/office/powerpoint/2010/main" val="40041487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70000" lnSpcReduction="20000"/>
          </a:bodyPr>
          <a:lstStyle/>
          <a:p>
            <a:r>
              <a:rPr lang="en-US" dirty="0">
                <a:effectLst/>
              </a:rPr>
              <a:t/>
            </a:r>
            <a:br>
              <a:rPr lang="en-US" dirty="0">
                <a:effectLst/>
              </a:rPr>
            </a:br>
            <a:r>
              <a:rPr lang="en-US" b="1" dirty="0">
                <a:effectLst/>
              </a:rPr>
              <a:t>SQUIGGLE</a:t>
            </a:r>
            <a:r>
              <a:rPr lang="en-US" dirty="0">
                <a:effectLst/>
              </a:rPr>
              <a:t/>
            </a:r>
            <a:br>
              <a:rPr lang="en-US" dirty="0">
                <a:effectLst/>
              </a:rPr>
            </a:br>
            <a:r>
              <a:rPr lang="en-US" dirty="0">
                <a:effectLst/>
              </a:rPr>
              <a:t>You’re a creative person who’s always thinking of new ways to do something. But you don’t think in a deliberate pattern from A to B to C. Instead, you tend to jump around in your mind, going from A to M to X.</a:t>
            </a:r>
          </a:p>
          <a:p>
            <a:r>
              <a:rPr lang="en-US" dirty="0">
                <a:effectLst/>
              </a:rPr>
              <a:t>How to spot a squiggle: They’re flamboyant, dramatic and extremely creative – and they don’t like highly structured environments. Both men and women squiggles tend to be sexy, witty and very expressive. They also have great intuition. Most performers and writers are squiggles.</a:t>
            </a:r>
          </a:p>
          <a:p>
            <a:r>
              <a:rPr lang="en-US" i="1" dirty="0">
                <a:effectLst/>
              </a:rPr>
              <a:t>Every team needs a Squiggle!</a:t>
            </a:r>
            <a:r>
              <a:rPr lang="en-US" dirty="0">
                <a:effectLst/>
              </a:rPr>
              <a:t> </a:t>
            </a:r>
            <a:endParaRPr lang="en-US" dirty="0"/>
          </a:p>
        </p:txBody>
      </p:sp>
      <p:pic>
        <p:nvPicPr>
          <p:cNvPr id="4" name="Picture 3" descr="http://weeklyworldnews.files.wordpress.com/2009/11/favorite_shape6.jpg?w=146&amp;h=79"/>
          <p:cNvPicPr/>
          <p:nvPr/>
        </p:nvPicPr>
        <p:blipFill>
          <a:blip r:embed="rId2">
            <a:extLst>
              <a:ext uri="{28A0092B-C50C-407E-A947-70E740481C1C}">
                <a14:useLocalDpi xmlns:a14="http://schemas.microsoft.com/office/drawing/2010/main" val="0"/>
              </a:ext>
            </a:extLst>
          </a:blip>
          <a:srcRect/>
          <a:stretch>
            <a:fillRect/>
          </a:stretch>
        </p:blipFill>
        <p:spPr bwMode="auto">
          <a:xfrm>
            <a:off x="546350" y="2104817"/>
            <a:ext cx="1277620" cy="1200150"/>
          </a:xfrm>
          <a:prstGeom prst="rect">
            <a:avLst/>
          </a:prstGeom>
          <a:noFill/>
          <a:ln>
            <a:noFill/>
          </a:ln>
        </p:spPr>
      </p:pic>
    </p:spTree>
    <p:extLst>
      <p:ext uri="{BB962C8B-B14F-4D97-AF65-F5344CB8AC3E}">
        <p14:creationId xmlns:p14="http://schemas.microsoft.com/office/powerpoint/2010/main" val="36583924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70000" lnSpcReduction="20000"/>
          </a:bodyPr>
          <a:lstStyle/>
          <a:p>
            <a:r>
              <a:rPr lang="en-US" dirty="0">
                <a:effectLst/>
              </a:rPr>
              <a:t/>
            </a:r>
            <a:br>
              <a:rPr lang="en-US" dirty="0">
                <a:effectLst/>
              </a:rPr>
            </a:br>
            <a:r>
              <a:rPr lang="en-US" b="1" dirty="0">
                <a:effectLst/>
              </a:rPr>
              <a:t>CIRCLE</a:t>
            </a:r>
            <a:r>
              <a:rPr lang="en-US" dirty="0">
                <a:effectLst/>
              </a:rPr>
              <a:t/>
            </a:r>
            <a:br>
              <a:rPr lang="en-US" dirty="0">
                <a:effectLst/>
              </a:rPr>
            </a:br>
            <a:r>
              <a:rPr lang="en-US" dirty="0">
                <a:effectLst/>
              </a:rPr>
              <a:t>You’re a “people person” with lots of sympathy and consideration for others. You listen and communicate well and are very perceptive about feelings. You like harmony and hate making unpopular decisions.</a:t>
            </a:r>
          </a:p>
          <a:p>
            <a:r>
              <a:rPr lang="en-US" dirty="0">
                <a:effectLst/>
              </a:rPr>
              <a:t>How to spot a circle: They’re friendly, nurturing, persuasive and generous. They tend to be relaxed and smile a lot. They’re talkative, but have a mellow voice. They also have a full laugh and love to touch others on the shoulder and arm.</a:t>
            </a:r>
          </a:p>
          <a:p>
            <a:r>
              <a:rPr lang="en-US" i="1" dirty="0">
                <a:effectLst/>
              </a:rPr>
              <a:t>Every team needs a Circle!</a:t>
            </a:r>
            <a:r>
              <a:rPr lang="en-US" dirty="0">
                <a:effectLst/>
              </a:rPr>
              <a:t> </a:t>
            </a:r>
            <a:endParaRPr lang="en-US" dirty="0"/>
          </a:p>
        </p:txBody>
      </p:sp>
      <p:pic>
        <p:nvPicPr>
          <p:cNvPr id="4" name="Picture 3" descr="http://weeklyworldnews.files.wordpress.com/2009/11/favorite_shape5.jpg?w=103&amp;h=101"/>
          <p:cNvPicPr/>
          <p:nvPr/>
        </p:nvPicPr>
        <p:blipFill>
          <a:blip r:embed="rId2">
            <a:extLst>
              <a:ext uri="{28A0092B-C50C-407E-A947-70E740481C1C}">
                <a14:useLocalDpi xmlns:a14="http://schemas.microsoft.com/office/drawing/2010/main" val="0"/>
              </a:ext>
            </a:extLst>
          </a:blip>
          <a:srcRect/>
          <a:stretch>
            <a:fillRect/>
          </a:stretch>
        </p:blipFill>
        <p:spPr bwMode="auto">
          <a:xfrm>
            <a:off x="441706" y="2146300"/>
            <a:ext cx="1308100" cy="1282700"/>
          </a:xfrm>
          <a:prstGeom prst="rect">
            <a:avLst/>
          </a:prstGeom>
          <a:noFill/>
          <a:ln>
            <a:noFill/>
          </a:ln>
        </p:spPr>
      </p:pic>
    </p:spTree>
    <p:extLst>
      <p:ext uri="{BB962C8B-B14F-4D97-AF65-F5344CB8AC3E}">
        <p14:creationId xmlns:p14="http://schemas.microsoft.com/office/powerpoint/2010/main" val="34204521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4500000">
            <a:off x="-603000" y="2765433"/>
            <a:ext cx="5064953" cy="1695631"/>
          </a:xfrm>
        </p:spPr>
        <p:txBody>
          <a:bodyPr>
            <a:normAutofit fontScale="90000"/>
          </a:bodyPr>
          <a:lstStyle/>
          <a:p>
            <a:pPr algn="ctr"/>
            <a:r>
              <a:rPr lang="en-US" dirty="0" smtClean="0"/>
              <a:t>You will learn to work with others who are NOT the same as you. </a:t>
            </a:r>
            <a:endParaRPr lang="en-US" dirty="0"/>
          </a:p>
        </p:txBody>
      </p:sp>
      <p:sp>
        <p:nvSpPr>
          <p:cNvPr id="2" name="Content Placeholder 1"/>
          <p:cNvSpPr>
            <a:spLocks noGrp="1"/>
          </p:cNvSpPr>
          <p:nvPr>
            <p:ph idx="1"/>
          </p:nvPr>
        </p:nvSpPr>
        <p:spPr/>
        <p:txBody>
          <a:bodyPr/>
          <a:lstStyle/>
          <a:p>
            <a:r>
              <a:rPr lang="en-US" i="1" dirty="0">
                <a:effectLst/>
              </a:rPr>
              <a:t>Chances are, you have a predominant shape/personality type and a secondary one – can you identify both?</a:t>
            </a:r>
            <a:endParaRPr lang="en-US" dirty="0">
              <a:effectLst/>
            </a:endParaRPr>
          </a:p>
          <a:p>
            <a:endParaRPr lang="en-US" dirty="0"/>
          </a:p>
        </p:txBody>
      </p:sp>
      <p:pic>
        <p:nvPicPr>
          <p:cNvPr id="4" name="Picture 3" descr="http://weeklyworldnews.files.wordpress.com/2009/11/favorite_shape5.jpg?w=103&amp;h=101"/>
          <p:cNvPicPr/>
          <p:nvPr/>
        </p:nvPicPr>
        <p:blipFill>
          <a:blip r:embed="rId2">
            <a:extLst>
              <a:ext uri="{28A0092B-C50C-407E-A947-70E740481C1C}">
                <a14:useLocalDpi xmlns:a14="http://schemas.microsoft.com/office/drawing/2010/main" val="0"/>
              </a:ext>
            </a:extLst>
          </a:blip>
          <a:srcRect/>
          <a:stretch>
            <a:fillRect/>
          </a:stretch>
        </p:blipFill>
        <p:spPr bwMode="auto">
          <a:xfrm>
            <a:off x="6617440" y="369738"/>
            <a:ext cx="1308100" cy="1282700"/>
          </a:xfrm>
          <a:prstGeom prst="rect">
            <a:avLst/>
          </a:prstGeom>
          <a:noFill/>
          <a:ln>
            <a:noFill/>
          </a:ln>
        </p:spPr>
      </p:pic>
      <p:pic>
        <p:nvPicPr>
          <p:cNvPr id="5" name="Picture 4" descr="http://weeklyworldnews.files.wordpress.com/2009/11/favorite_shape6.jpg?w=146&amp;h=79"/>
          <p:cNvPicPr/>
          <p:nvPr/>
        </p:nvPicPr>
        <p:blipFill>
          <a:blip r:embed="rId3">
            <a:extLst>
              <a:ext uri="{28A0092B-C50C-407E-A947-70E740481C1C}">
                <a14:useLocalDpi xmlns:a14="http://schemas.microsoft.com/office/drawing/2010/main" val="0"/>
              </a:ext>
            </a:extLst>
          </a:blip>
          <a:srcRect/>
          <a:stretch>
            <a:fillRect/>
          </a:stretch>
        </p:blipFill>
        <p:spPr bwMode="auto">
          <a:xfrm>
            <a:off x="546350" y="148037"/>
            <a:ext cx="1277620" cy="1200150"/>
          </a:xfrm>
          <a:prstGeom prst="rect">
            <a:avLst/>
          </a:prstGeom>
          <a:noFill/>
          <a:ln>
            <a:noFill/>
          </a:ln>
        </p:spPr>
      </p:pic>
      <p:pic>
        <p:nvPicPr>
          <p:cNvPr id="6" name="Picture 5" descr="http://weeklyworldnews.files.wordpress.com/2009/11/favorite_shape4.jpg?w=108&amp;h=99"/>
          <p:cNvPicPr/>
          <p:nvPr/>
        </p:nvPicPr>
        <p:blipFill>
          <a:blip r:embed="rId4">
            <a:extLst>
              <a:ext uri="{28A0092B-C50C-407E-A947-70E740481C1C}">
                <a14:useLocalDpi xmlns:a14="http://schemas.microsoft.com/office/drawing/2010/main" val="0"/>
              </a:ext>
            </a:extLst>
          </a:blip>
          <a:srcRect/>
          <a:stretch>
            <a:fillRect/>
          </a:stretch>
        </p:blipFill>
        <p:spPr bwMode="auto">
          <a:xfrm>
            <a:off x="302534" y="5600700"/>
            <a:ext cx="1371600" cy="1257300"/>
          </a:xfrm>
          <a:prstGeom prst="rect">
            <a:avLst/>
          </a:prstGeom>
          <a:noFill/>
          <a:ln>
            <a:noFill/>
          </a:ln>
        </p:spPr>
      </p:pic>
      <p:pic>
        <p:nvPicPr>
          <p:cNvPr id="7" name="Picture 6" descr="http://weeklyworldnews.files.wordpress.com/2009/11/favorite_shape2.jpg?w=97&amp;h=96"/>
          <p:cNvPicPr/>
          <p:nvPr/>
        </p:nvPicPr>
        <p:blipFill>
          <a:blip r:embed="rId5">
            <a:extLst>
              <a:ext uri="{28A0092B-C50C-407E-A947-70E740481C1C}">
                <a14:useLocalDpi xmlns:a14="http://schemas.microsoft.com/office/drawing/2010/main" val="0"/>
              </a:ext>
            </a:extLst>
          </a:blip>
          <a:srcRect/>
          <a:stretch>
            <a:fillRect/>
          </a:stretch>
        </p:blipFill>
        <p:spPr bwMode="auto">
          <a:xfrm>
            <a:off x="7089140" y="5306893"/>
            <a:ext cx="1231900" cy="1219200"/>
          </a:xfrm>
          <a:prstGeom prst="rect">
            <a:avLst/>
          </a:prstGeom>
          <a:noFill/>
          <a:ln>
            <a:noFill/>
          </a:ln>
        </p:spPr>
      </p:pic>
    </p:spTree>
    <p:extLst>
      <p:ext uri="{BB962C8B-B14F-4D97-AF65-F5344CB8AC3E}">
        <p14:creationId xmlns:p14="http://schemas.microsoft.com/office/powerpoint/2010/main" val="32363187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Communication Skills (O)</a:t>
            </a:r>
            <a:endParaRPr lang="en-US" dirty="0"/>
          </a:p>
        </p:txBody>
      </p:sp>
      <p:sp>
        <p:nvSpPr>
          <p:cNvPr id="2" name="Content Placeholder 1"/>
          <p:cNvSpPr>
            <a:spLocks noGrp="1"/>
          </p:cNvSpPr>
          <p:nvPr>
            <p:ph idx="1"/>
          </p:nvPr>
        </p:nvSpPr>
        <p:spPr/>
        <p:txBody>
          <a:bodyPr/>
          <a:lstStyle/>
          <a:p>
            <a:r>
              <a:rPr lang="en-US" dirty="0" smtClean="0"/>
              <a:t> Clearly convey a message and check for understanding (retell)</a:t>
            </a:r>
          </a:p>
          <a:p>
            <a:r>
              <a:rPr lang="en-US" dirty="0" smtClean="0"/>
              <a:t>Use “I” statements</a:t>
            </a:r>
          </a:p>
          <a:p>
            <a:pPr lvl="1"/>
            <a:r>
              <a:rPr lang="en-US" dirty="0" smtClean="0"/>
              <a:t>Avoid “You” statements </a:t>
            </a:r>
          </a:p>
          <a:p>
            <a:r>
              <a:rPr lang="en-US" dirty="0" smtClean="0"/>
              <a:t>Memorize Two Quotes</a:t>
            </a:r>
          </a:p>
          <a:p>
            <a:r>
              <a:rPr lang="en-US" dirty="0" smtClean="0"/>
              <a:t>Gestures and Body Language </a:t>
            </a:r>
          </a:p>
          <a:p>
            <a:pPr marL="18288" indent="0">
              <a:buNone/>
            </a:pPr>
            <a:endParaRPr lang="en-US" dirty="0"/>
          </a:p>
        </p:txBody>
      </p:sp>
    </p:spTree>
    <p:extLst>
      <p:ext uri="{BB962C8B-B14F-4D97-AF65-F5344CB8AC3E}">
        <p14:creationId xmlns:p14="http://schemas.microsoft.com/office/powerpoint/2010/main" val="29890396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solidFill>
                  <a:srgbClr val="000000"/>
                </a:solidFill>
              </a:rPr>
              <a:t>The Basics</a:t>
            </a:r>
            <a:endParaRPr lang="en-US" dirty="0">
              <a:solidFill>
                <a:srgbClr val="000000"/>
              </a:solidFill>
            </a:endParaRPr>
          </a:p>
        </p:txBody>
      </p:sp>
      <p:sp>
        <p:nvSpPr>
          <p:cNvPr id="4" name="Title 3"/>
          <p:cNvSpPr>
            <a:spLocks noGrp="1"/>
          </p:cNvSpPr>
          <p:nvPr>
            <p:ph type="title"/>
          </p:nvPr>
        </p:nvSpPr>
        <p:spPr>
          <a:xfrm>
            <a:off x="313136" y="1905000"/>
            <a:ext cx="8007904" cy="2350008"/>
          </a:xfrm>
        </p:spPr>
        <p:txBody>
          <a:bodyPr/>
          <a:lstStyle/>
          <a:p>
            <a:r>
              <a:rPr lang="en-US" dirty="0" smtClean="0">
                <a:solidFill>
                  <a:schemeClr val="bg1"/>
                </a:solidFill>
                <a:latin typeface="KG Mighty to Save"/>
                <a:cs typeface="KG Mighty to Save"/>
              </a:rPr>
              <a:t>Factors to consider when choosing a college.</a:t>
            </a:r>
            <a:endParaRPr lang="en-US" dirty="0">
              <a:solidFill>
                <a:schemeClr val="bg1"/>
              </a:solidFill>
              <a:latin typeface="KG Mighty to Save"/>
              <a:cs typeface="KG Mighty to Save"/>
            </a:endParaRPr>
          </a:p>
        </p:txBody>
      </p:sp>
    </p:spTree>
    <p:extLst>
      <p:ext uri="{BB962C8B-B14F-4D97-AF65-F5344CB8AC3E}">
        <p14:creationId xmlns:p14="http://schemas.microsoft.com/office/powerpoint/2010/main" val="19091576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79384997"/>
              </p:ext>
            </p:extLst>
          </p:nvPr>
        </p:nvGraphicFramePr>
        <p:xfrm>
          <a:off x="0" y="-1061097"/>
          <a:ext cx="9144000" cy="7775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9311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34369228"/>
              </p:ext>
            </p:extLst>
          </p:nvPr>
        </p:nvGraphicFramePr>
        <p:xfrm>
          <a:off x="69586" y="0"/>
          <a:ext cx="9074414" cy="6801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8708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231" y="201168"/>
            <a:ext cx="7543800" cy="914400"/>
          </a:xfrm>
        </p:spPr>
        <p:txBody>
          <a:bodyPr/>
          <a:lstStyle/>
          <a:p>
            <a:r>
              <a:rPr lang="en-US" dirty="0" smtClean="0"/>
              <a:t>Questions</a:t>
            </a:r>
            <a:endParaRPr lang="en-US" dirty="0"/>
          </a:p>
        </p:txBody>
      </p:sp>
      <p:sp>
        <p:nvSpPr>
          <p:cNvPr id="3" name="Content Placeholder 2"/>
          <p:cNvSpPr>
            <a:spLocks noGrp="1"/>
          </p:cNvSpPr>
          <p:nvPr>
            <p:ph sz="quarter" idx="13"/>
          </p:nvPr>
        </p:nvSpPr>
        <p:spPr>
          <a:xfrm>
            <a:off x="544286" y="658368"/>
            <a:ext cx="4073434" cy="5056632"/>
          </a:xfrm>
        </p:spPr>
        <p:txBody>
          <a:bodyPr>
            <a:normAutofit/>
          </a:bodyPr>
          <a:lstStyle/>
          <a:p>
            <a:r>
              <a:rPr lang="en-US" sz="3200" dirty="0" smtClean="0"/>
              <a:t>In your groups, take 30 seconds to come up with a question or two that you want to ask me. </a:t>
            </a:r>
            <a:endParaRPr lang="en-US" sz="3200" dirty="0"/>
          </a:p>
        </p:txBody>
      </p:sp>
      <p:sp>
        <p:nvSpPr>
          <p:cNvPr id="4" name="Content Placeholder 3"/>
          <p:cNvSpPr>
            <a:spLocks noGrp="1"/>
          </p:cNvSpPr>
          <p:nvPr>
            <p:ph sz="quarter" idx="14"/>
          </p:nvPr>
        </p:nvSpPr>
        <p:spPr>
          <a:xfrm>
            <a:off x="5029200" y="1115568"/>
            <a:ext cx="3273552" cy="3877346"/>
          </a:xfrm>
        </p:spPr>
        <p:txBody>
          <a:bodyPr>
            <a:normAutofit/>
          </a:bodyPr>
          <a:lstStyle/>
          <a:p>
            <a:r>
              <a:rPr lang="en-US" sz="3200" dirty="0" smtClean="0"/>
              <a:t>Questions can be personal or professional (just don’t be too ridiculous). </a:t>
            </a:r>
            <a:endParaRPr lang="en-US" sz="3200" dirty="0"/>
          </a:p>
        </p:txBody>
      </p:sp>
    </p:spTree>
    <p:extLst>
      <p:ext uri="{BB962C8B-B14F-4D97-AF65-F5344CB8AC3E}">
        <p14:creationId xmlns:p14="http://schemas.microsoft.com/office/powerpoint/2010/main" val="85873856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4104" y="88521"/>
            <a:ext cx="7543800" cy="972577"/>
          </a:xfrm>
        </p:spPr>
        <p:txBody>
          <a:bodyPr/>
          <a:lstStyle/>
          <a:p>
            <a:r>
              <a:rPr lang="en-US" b="1" dirty="0" smtClean="0">
                <a:latin typeface="KG Pineapple Delight"/>
                <a:cs typeface="KG Pineapple Delight"/>
              </a:rPr>
              <a:t>Costs:</a:t>
            </a:r>
            <a:endParaRPr lang="en-US" b="1" dirty="0">
              <a:latin typeface="KG Pineapple Delight"/>
              <a:cs typeface="KG Pineapple Delight"/>
            </a:endParaRPr>
          </a:p>
        </p:txBody>
      </p:sp>
      <p:sp>
        <p:nvSpPr>
          <p:cNvPr id="3" name="Subtitle 2"/>
          <p:cNvSpPr>
            <a:spLocks noGrp="1"/>
          </p:cNvSpPr>
          <p:nvPr>
            <p:ph type="subTitle" idx="1"/>
          </p:nvPr>
        </p:nvSpPr>
        <p:spPr>
          <a:xfrm>
            <a:off x="2133600" y="1061098"/>
            <a:ext cx="7010400" cy="5566418"/>
          </a:xfrm>
        </p:spPr>
        <p:txBody>
          <a:bodyPr numCol="2">
            <a:noAutofit/>
          </a:bodyPr>
          <a:lstStyle/>
          <a:p>
            <a:pPr marL="342900" indent="-342900">
              <a:buFont typeface="Arial"/>
              <a:buChar char="•"/>
            </a:pPr>
            <a:r>
              <a:rPr lang="en-US" sz="2800" i="1" dirty="0" smtClean="0">
                <a:solidFill>
                  <a:srgbClr val="000000"/>
                </a:solidFill>
              </a:rPr>
              <a:t>Tuition </a:t>
            </a:r>
          </a:p>
          <a:p>
            <a:pPr marL="800100" lvl="1" indent="-342900" algn="l">
              <a:buFont typeface="Arial"/>
              <a:buChar char="•"/>
            </a:pPr>
            <a:r>
              <a:rPr lang="en-US" sz="2400" dirty="0" smtClean="0">
                <a:solidFill>
                  <a:srgbClr val="000000"/>
                </a:solidFill>
              </a:rPr>
              <a:t>By semester </a:t>
            </a:r>
          </a:p>
          <a:p>
            <a:pPr marL="800100" lvl="1" indent="-342900" algn="l">
              <a:buFont typeface="Arial"/>
              <a:buChar char="•"/>
            </a:pPr>
            <a:r>
              <a:rPr lang="en-US" sz="2400" dirty="0" smtClean="0">
                <a:solidFill>
                  <a:srgbClr val="000000"/>
                </a:solidFill>
              </a:rPr>
              <a:t>By year </a:t>
            </a:r>
          </a:p>
          <a:p>
            <a:pPr marL="342900" indent="-342900">
              <a:buFont typeface="Arial"/>
              <a:buChar char="•"/>
            </a:pPr>
            <a:r>
              <a:rPr lang="en-US" sz="2800" i="1" dirty="0" smtClean="0">
                <a:solidFill>
                  <a:srgbClr val="000000"/>
                </a:solidFill>
              </a:rPr>
              <a:t>Books</a:t>
            </a:r>
          </a:p>
          <a:p>
            <a:pPr marL="800100" lvl="1" indent="-342900" algn="l">
              <a:buFont typeface="Arial"/>
              <a:buChar char="•"/>
            </a:pPr>
            <a:r>
              <a:rPr lang="en-US" sz="2400" dirty="0" smtClean="0">
                <a:solidFill>
                  <a:srgbClr val="000000"/>
                </a:solidFill>
              </a:rPr>
              <a:t>Per class</a:t>
            </a:r>
          </a:p>
          <a:p>
            <a:pPr marL="800100" lvl="1" indent="-342900" algn="l">
              <a:buFont typeface="Arial"/>
              <a:buChar char="•"/>
            </a:pPr>
            <a:r>
              <a:rPr lang="en-US" sz="2400" dirty="0" smtClean="0">
                <a:solidFill>
                  <a:srgbClr val="000000"/>
                </a:solidFill>
              </a:rPr>
              <a:t>Multiple texts </a:t>
            </a:r>
          </a:p>
          <a:p>
            <a:pPr marL="342900" indent="-342900">
              <a:buFont typeface="Arial"/>
              <a:buChar char="•"/>
            </a:pPr>
            <a:r>
              <a:rPr lang="en-US" sz="2800" i="1" dirty="0" smtClean="0">
                <a:solidFill>
                  <a:srgbClr val="000000"/>
                </a:solidFill>
              </a:rPr>
              <a:t>Phone Bill</a:t>
            </a:r>
          </a:p>
          <a:p>
            <a:pPr marL="800100" lvl="1" indent="-342900" algn="l">
              <a:buFont typeface="Arial"/>
              <a:buChar char="•"/>
            </a:pPr>
            <a:r>
              <a:rPr lang="en-US" sz="2400" dirty="0" smtClean="0">
                <a:solidFill>
                  <a:srgbClr val="000000"/>
                </a:solidFill>
              </a:rPr>
              <a:t>Phone </a:t>
            </a:r>
            <a:endParaRPr lang="en-US" sz="2400" dirty="0">
              <a:solidFill>
                <a:srgbClr val="000000"/>
              </a:solidFill>
            </a:endParaRPr>
          </a:p>
          <a:p>
            <a:pPr marL="800100" lvl="1" indent="-342900" algn="l">
              <a:buFont typeface="Arial"/>
              <a:buChar char="•"/>
            </a:pPr>
            <a:r>
              <a:rPr lang="en-US" sz="2400" dirty="0" smtClean="0">
                <a:solidFill>
                  <a:srgbClr val="000000"/>
                </a:solidFill>
              </a:rPr>
              <a:t>Monthly plan/contract </a:t>
            </a:r>
          </a:p>
          <a:p>
            <a:pPr marL="342900" indent="-342900">
              <a:buFont typeface="Arial"/>
              <a:buChar char="•"/>
            </a:pPr>
            <a:r>
              <a:rPr lang="en-US" sz="2800" i="1" dirty="0" smtClean="0">
                <a:solidFill>
                  <a:srgbClr val="000000"/>
                </a:solidFill>
              </a:rPr>
              <a:t>Internet</a:t>
            </a:r>
          </a:p>
          <a:p>
            <a:pPr marL="800100" lvl="1" indent="-342900" algn="l">
              <a:buFont typeface="Arial"/>
              <a:buChar char="•"/>
            </a:pPr>
            <a:r>
              <a:rPr lang="en-US" sz="2400" dirty="0" smtClean="0">
                <a:solidFill>
                  <a:srgbClr val="000000"/>
                </a:solidFill>
              </a:rPr>
              <a:t>Dependent on plan</a:t>
            </a:r>
          </a:p>
          <a:p>
            <a:pPr marL="800100" lvl="1" indent="-342900" algn="l">
              <a:buFont typeface="Arial"/>
              <a:buChar char="•"/>
            </a:pPr>
            <a:r>
              <a:rPr lang="en-US" sz="2400" dirty="0" smtClean="0">
                <a:solidFill>
                  <a:srgbClr val="000000"/>
                </a:solidFill>
              </a:rPr>
              <a:t>Dependent on location </a:t>
            </a:r>
          </a:p>
          <a:p>
            <a:pPr marL="342900" indent="-342900">
              <a:buFont typeface="Arial"/>
              <a:buChar char="•"/>
            </a:pPr>
            <a:r>
              <a:rPr lang="en-US" sz="2800" i="1" dirty="0" smtClean="0">
                <a:solidFill>
                  <a:srgbClr val="000000"/>
                </a:solidFill>
              </a:rPr>
              <a:t>Room &amp; Board </a:t>
            </a:r>
          </a:p>
          <a:p>
            <a:pPr marL="800100" lvl="1" indent="-342900" algn="l">
              <a:buFont typeface="Arial"/>
              <a:buChar char="•"/>
            </a:pPr>
            <a:r>
              <a:rPr lang="en-US" sz="2400" dirty="0" smtClean="0">
                <a:solidFill>
                  <a:srgbClr val="000000"/>
                </a:solidFill>
              </a:rPr>
              <a:t>Dorm</a:t>
            </a:r>
          </a:p>
          <a:p>
            <a:pPr marL="800100" lvl="1" indent="-342900" algn="l">
              <a:buFont typeface="Arial"/>
              <a:buChar char="•"/>
            </a:pPr>
            <a:r>
              <a:rPr lang="en-US" sz="2400" dirty="0" smtClean="0">
                <a:solidFill>
                  <a:srgbClr val="000000"/>
                </a:solidFill>
              </a:rPr>
              <a:t>Apartment </a:t>
            </a:r>
          </a:p>
          <a:p>
            <a:pPr marL="800100" lvl="1" indent="-342900" algn="l">
              <a:buFont typeface="Arial"/>
              <a:buChar char="•"/>
            </a:pPr>
            <a:r>
              <a:rPr lang="en-US" sz="2400" dirty="0" smtClean="0">
                <a:solidFill>
                  <a:srgbClr val="000000"/>
                </a:solidFill>
              </a:rPr>
              <a:t>With family </a:t>
            </a:r>
          </a:p>
          <a:p>
            <a:pPr marL="342900" indent="-342900">
              <a:buFont typeface="Arial"/>
              <a:buChar char="•"/>
            </a:pPr>
            <a:r>
              <a:rPr lang="en-US" sz="2800" i="1" dirty="0" smtClean="0">
                <a:solidFill>
                  <a:srgbClr val="000000"/>
                </a:solidFill>
              </a:rPr>
              <a:t>Food</a:t>
            </a:r>
          </a:p>
          <a:p>
            <a:pPr marL="800100" lvl="1" indent="-342900" algn="l">
              <a:buFont typeface="Arial"/>
              <a:buChar char="•"/>
            </a:pPr>
            <a:r>
              <a:rPr lang="en-US" sz="2400" dirty="0" smtClean="0">
                <a:solidFill>
                  <a:srgbClr val="000000"/>
                </a:solidFill>
              </a:rPr>
              <a:t>Food plans </a:t>
            </a:r>
          </a:p>
          <a:p>
            <a:pPr marL="800100" lvl="1" indent="-342900" algn="l">
              <a:buFont typeface="Arial"/>
              <a:buChar char="•"/>
            </a:pPr>
            <a:r>
              <a:rPr lang="en-US" sz="2400" dirty="0" smtClean="0">
                <a:solidFill>
                  <a:srgbClr val="000000"/>
                </a:solidFill>
              </a:rPr>
              <a:t>Groceries </a:t>
            </a:r>
          </a:p>
          <a:p>
            <a:pPr marL="800100" lvl="1" indent="-342900" algn="l">
              <a:buFont typeface="Arial"/>
              <a:buChar char="•"/>
            </a:pPr>
            <a:r>
              <a:rPr lang="en-US" sz="2400" dirty="0" smtClean="0">
                <a:solidFill>
                  <a:srgbClr val="000000"/>
                </a:solidFill>
              </a:rPr>
              <a:t>With family  </a:t>
            </a:r>
          </a:p>
          <a:p>
            <a:pPr marL="342900" indent="-342900">
              <a:buFont typeface="Arial"/>
              <a:buChar char="•"/>
            </a:pPr>
            <a:r>
              <a:rPr lang="en-US" sz="2800" i="1" dirty="0" smtClean="0">
                <a:solidFill>
                  <a:srgbClr val="000000"/>
                </a:solidFill>
              </a:rPr>
              <a:t>Hygiene Items</a:t>
            </a:r>
          </a:p>
          <a:p>
            <a:pPr marL="800100" lvl="1" indent="-342900" algn="l">
              <a:buFont typeface="Arial"/>
              <a:buChar char="•"/>
            </a:pPr>
            <a:r>
              <a:rPr lang="en-US" sz="2400" dirty="0" smtClean="0">
                <a:solidFill>
                  <a:srgbClr val="000000"/>
                </a:solidFill>
              </a:rPr>
              <a:t>Items for regular use</a:t>
            </a:r>
          </a:p>
        </p:txBody>
      </p:sp>
    </p:spTree>
    <p:extLst>
      <p:ext uri="{BB962C8B-B14F-4D97-AF65-F5344CB8AC3E}">
        <p14:creationId xmlns:p14="http://schemas.microsoft.com/office/powerpoint/2010/main" val="36431099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smtClean="0">
                <a:solidFill>
                  <a:srgbClr val="000000"/>
                </a:solidFill>
              </a:rPr>
              <a:t>Considering the factors we just discussed, get into your small groups and estimate the cost of one year of college. Factors are: </a:t>
            </a:r>
          </a:p>
          <a:p>
            <a:pPr lvl="1"/>
            <a:r>
              <a:rPr lang="en-US" dirty="0" smtClean="0">
                <a:solidFill>
                  <a:srgbClr val="000000"/>
                </a:solidFill>
              </a:rPr>
              <a:t>Tuition </a:t>
            </a:r>
          </a:p>
          <a:p>
            <a:pPr lvl="1"/>
            <a:r>
              <a:rPr lang="en-US" dirty="0" smtClean="0">
                <a:solidFill>
                  <a:srgbClr val="000000"/>
                </a:solidFill>
              </a:rPr>
              <a:t>Books </a:t>
            </a:r>
          </a:p>
          <a:p>
            <a:pPr lvl="1"/>
            <a:r>
              <a:rPr lang="en-US" dirty="0" smtClean="0">
                <a:solidFill>
                  <a:srgbClr val="000000"/>
                </a:solidFill>
              </a:rPr>
              <a:t>Room &amp; Board </a:t>
            </a:r>
          </a:p>
          <a:p>
            <a:pPr lvl="1"/>
            <a:r>
              <a:rPr lang="en-US" dirty="0" smtClean="0">
                <a:solidFill>
                  <a:srgbClr val="000000"/>
                </a:solidFill>
              </a:rPr>
              <a:t>Food </a:t>
            </a:r>
          </a:p>
          <a:p>
            <a:pPr lvl="1"/>
            <a:r>
              <a:rPr lang="en-US" dirty="0" smtClean="0">
                <a:solidFill>
                  <a:srgbClr val="000000"/>
                </a:solidFill>
              </a:rPr>
              <a:t>Phone Bill </a:t>
            </a:r>
          </a:p>
          <a:p>
            <a:pPr lvl="1"/>
            <a:r>
              <a:rPr lang="en-US" dirty="0" smtClean="0">
                <a:solidFill>
                  <a:srgbClr val="000000"/>
                </a:solidFill>
              </a:rPr>
              <a:t>Internet</a:t>
            </a:r>
          </a:p>
          <a:p>
            <a:pPr lvl="1"/>
            <a:r>
              <a:rPr lang="en-US" dirty="0" smtClean="0">
                <a:solidFill>
                  <a:srgbClr val="000000"/>
                </a:solidFill>
              </a:rPr>
              <a:t>Hygiene Products</a:t>
            </a:r>
          </a:p>
          <a:p>
            <a:pPr lvl="1"/>
            <a:endParaRPr lang="en-US" dirty="0"/>
          </a:p>
        </p:txBody>
      </p:sp>
      <p:sp>
        <p:nvSpPr>
          <p:cNvPr id="6" name="Text Placeholder 5"/>
          <p:cNvSpPr>
            <a:spLocks noGrp="1"/>
          </p:cNvSpPr>
          <p:nvPr>
            <p:ph type="body" sz="half" idx="2"/>
          </p:nvPr>
        </p:nvSpPr>
        <p:spPr/>
        <p:txBody>
          <a:bodyPr/>
          <a:lstStyle/>
          <a:p>
            <a:endParaRPr lang="en-US" dirty="0">
              <a:solidFill>
                <a:srgbClr val="000000"/>
              </a:solidFill>
            </a:endParaRPr>
          </a:p>
        </p:txBody>
      </p:sp>
      <p:sp>
        <p:nvSpPr>
          <p:cNvPr id="4" name="Title 3"/>
          <p:cNvSpPr>
            <a:spLocks noGrp="1"/>
          </p:cNvSpPr>
          <p:nvPr>
            <p:ph type="title"/>
          </p:nvPr>
        </p:nvSpPr>
        <p:spPr>
          <a:xfrm>
            <a:off x="0" y="4876800"/>
            <a:ext cx="9144000" cy="914400"/>
          </a:xfrm>
        </p:spPr>
        <p:txBody>
          <a:bodyPr/>
          <a:lstStyle/>
          <a:p>
            <a:pPr algn="ctr"/>
            <a:r>
              <a:rPr lang="en-US" b="1" dirty="0" smtClean="0">
                <a:latin typeface="KG Ignite the Light"/>
                <a:cs typeface="KG Ignite the Light"/>
              </a:rPr>
              <a:t>Interactive Strategy: Calculate the average cost for </a:t>
            </a:r>
            <a:r>
              <a:rPr lang="en-US" b="1" dirty="0" smtClean="0">
                <a:solidFill>
                  <a:srgbClr val="FF0000"/>
                </a:solidFill>
                <a:latin typeface="KG Ignite the Light"/>
                <a:cs typeface="KG Ignite the Light"/>
              </a:rPr>
              <a:t>ONE</a:t>
            </a:r>
            <a:r>
              <a:rPr lang="en-US" b="1" dirty="0" smtClean="0">
                <a:latin typeface="KG Ignite the Light"/>
                <a:cs typeface="KG Ignite the Light"/>
              </a:rPr>
              <a:t> year of college. </a:t>
            </a:r>
            <a:endParaRPr lang="en-US" b="1" dirty="0">
              <a:latin typeface="KG Ignite the Light"/>
              <a:cs typeface="KG Ignite the Light"/>
            </a:endParaRPr>
          </a:p>
        </p:txBody>
      </p:sp>
    </p:spTree>
    <p:extLst>
      <p:ext uri="{BB962C8B-B14F-4D97-AF65-F5344CB8AC3E}">
        <p14:creationId xmlns:p14="http://schemas.microsoft.com/office/powerpoint/2010/main" val="37370719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758952" y="1372822"/>
            <a:ext cx="7543800" cy="914400"/>
          </a:xfrm>
        </p:spPr>
        <p:txBody>
          <a:bodyPr/>
          <a:lstStyle/>
          <a:p>
            <a:pPr algn="ctr"/>
            <a:r>
              <a:rPr lang="en-US" dirty="0" smtClean="0">
                <a:latin typeface="Janda Elegant Handwriting"/>
                <a:cs typeface="Janda Elegant Handwriting"/>
              </a:rPr>
              <a:t>So the question is: </a:t>
            </a:r>
            <a:r>
              <a:rPr lang="en-US" dirty="0" smtClean="0">
                <a:solidFill>
                  <a:srgbClr val="000000"/>
                </a:solidFill>
                <a:latin typeface="Janda Curlygirl Pop"/>
                <a:cs typeface="Janda Curlygirl Pop"/>
              </a:rPr>
              <a:t>Who is going to pay for these costs?</a:t>
            </a:r>
            <a:endParaRPr lang="en-US" dirty="0">
              <a:solidFill>
                <a:srgbClr val="000000"/>
              </a:solidFill>
              <a:latin typeface="Janda Curlygirl Pop"/>
              <a:cs typeface="Janda Curlygirl Pop"/>
            </a:endParaRPr>
          </a:p>
        </p:txBody>
      </p:sp>
      <p:sp>
        <p:nvSpPr>
          <p:cNvPr id="10" name="Content Placeholder 9"/>
          <p:cNvSpPr>
            <a:spLocks noGrp="1"/>
          </p:cNvSpPr>
          <p:nvPr>
            <p:ph sz="quarter" idx="13"/>
          </p:nvPr>
        </p:nvSpPr>
        <p:spPr>
          <a:xfrm>
            <a:off x="978842" y="2599535"/>
            <a:ext cx="8345645" cy="3429000"/>
          </a:xfrm>
        </p:spPr>
        <p:txBody>
          <a:bodyPr>
            <a:noAutofit/>
          </a:bodyPr>
          <a:lstStyle/>
          <a:p>
            <a:r>
              <a:rPr lang="en-US" sz="4800" b="1" dirty="0" smtClean="0">
                <a:solidFill>
                  <a:srgbClr val="000000"/>
                </a:solidFill>
              </a:rPr>
              <a:t>Scholarships </a:t>
            </a:r>
          </a:p>
          <a:p>
            <a:r>
              <a:rPr lang="en-US" sz="4800" b="1" dirty="0" smtClean="0">
                <a:solidFill>
                  <a:srgbClr val="000000"/>
                </a:solidFill>
              </a:rPr>
              <a:t>Loans</a:t>
            </a:r>
          </a:p>
          <a:p>
            <a:r>
              <a:rPr lang="en-US" sz="4800" b="1" dirty="0" smtClean="0">
                <a:solidFill>
                  <a:srgbClr val="000000"/>
                </a:solidFill>
              </a:rPr>
              <a:t>Family</a:t>
            </a:r>
          </a:p>
          <a:p>
            <a:r>
              <a:rPr lang="en-US" sz="4800" b="1" dirty="0" smtClean="0">
                <a:solidFill>
                  <a:srgbClr val="000000"/>
                </a:solidFill>
              </a:rPr>
              <a:t>You</a:t>
            </a:r>
            <a:endParaRPr lang="en-US" sz="4800" b="1" dirty="0">
              <a:solidFill>
                <a:srgbClr val="000000"/>
              </a:solidFill>
            </a:endParaRPr>
          </a:p>
        </p:txBody>
      </p:sp>
    </p:spTree>
    <p:extLst>
      <p:ext uri="{BB962C8B-B14F-4D97-AF65-F5344CB8AC3E}">
        <p14:creationId xmlns:p14="http://schemas.microsoft.com/office/powerpoint/2010/main" val="4064643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1"/>
            <a:ext cx="5181600" cy="3429000"/>
          </a:xfrm>
        </p:spPr>
        <p:txBody>
          <a:bodyPr>
            <a:noAutofit/>
          </a:bodyPr>
          <a:lstStyle/>
          <a:p>
            <a:r>
              <a:rPr lang="en-US" sz="5400" dirty="0" smtClean="0">
                <a:solidFill>
                  <a:srgbClr val="000000"/>
                </a:solidFill>
                <a:latin typeface="KG Promised Freedom"/>
                <a:cs typeface="KG Promised Freedom"/>
              </a:rPr>
              <a:t>In your small groups, find </a:t>
            </a:r>
            <a:r>
              <a:rPr lang="en-US" sz="7200" dirty="0" smtClean="0">
                <a:solidFill>
                  <a:srgbClr val="FF0000"/>
                </a:solidFill>
                <a:latin typeface="KG Promised Freedom"/>
                <a:cs typeface="KG Promised Freedom"/>
              </a:rPr>
              <a:t>5</a:t>
            </a:r>
            <a:r>
              <a:rPr lang="en-US" sz="5400" dirty="0" smtClean="0">
                <a:solidFill>
                  <a:srgbClr val="000000"/>
                </a:solidFill>
                <a:latin typeface="KG Promised Freedom"/>
                <a:cs typeface="KG Promised Freedom"/>
              </a:rPr>
              <a:t> scholarships that </a:t>
            </a:r>
            <a:r>
              <a:rPr lang="en-US" sz="5400" u="sng" dirty="0" smtClean="0">
                <a:solidFill>
                  <a:srgbClr val="000000"/>
                </a:solidFill>
                <a:latin typeface="KG Promised Freedom"/>
                <a:cs typeface="KG Promised Freedom"/>
              </a:rPr>
              <a:t>YOU</a:t>
            </a:r>
            <a:r>
              <a:rPr lang="en-US" sz="5400" dirty="0" smtClean="0">
                <a:solidFill>
                  <a:srgbClr val="000000"/>
                </a:solidFill>
                <a:latin typeface="KG Promised Freedom"/>
                <a:cs typeface="KG Promised Freedom"/>
              </a:rPr>
              <a:t> and your classmates can apply for. </a:t>
            </a:r>
            <a:endParaRPr lang="en-US" sz="5400" dirty="0">
              <a:solidFill>
                <a:srgbClr val="000000"/>
              </a:solidFill>
              <a:latin typeface="KG Promised Freedom"/>
              <a:cs typeface="KG Promised Freedom"/>
            </a:endParaRPr>
          </a:p>
        </p:txBody>
      </p:sp>
      <p:sp>
        <p:nvSpPr>
          <p:cNvPr id="3" name="Text Placeholder 2"/>
          <p:cNvSpPr>
            <a:spLocks noGrp="1"/>
          </p:cNvSpPr>
          <p:nvPr>
            <p:ph type="body" sz="half" idx="2"/>
          </p:nvPr>
        </p:nvSpPr>
        <p:spPr/>
        <p:txBody>
          <a:bodyPr>
            <a:normAutofit/>
          </a:bodyPr>
          <a:lstStyle/>
          <a:p>
            <a:r>
              <a:rPr lang="en-US" sz="4000" dirty="0" smtClean="0">
                <a:solidFill>
                  <a:srgbClr val="000000"/>
                </a:solidFill>
                <a:latin typeface="KG Promised Freedom"/>
                <a:cs typeface="KG Promised Freedom"/>
              </a:rPr>
              <a:t>Be sure to note the </a:t>
            </a:r>
            <a:r>
              <a:rPr lang="en-US" sz="4000" dirty="0" smtClean="0">
                <a:solidFill>
                  <a:srgbClr val="FF0000"/>
                </a:solidFill>
                <a:latin typeface="KG Promised Freedom"/>
                <a:cs typeface="KG Promised Freedom"/>
              </a:rPr>
              <a:t>deadline</a:t>
            </a:r>
            <a:r>
              <a:rPr lang="en-US" sz="4000" dirty="0" smtClean="0">
                <a:solidFill>
                  <a:srgbClr val="000000"/>
                </a:solidFill>
                <a:latin typeface="KG Promised Freedom"/>
                <a:cs typeface="KG Promised Freedom"/>
              </a:rPr>
              <a:t>, the </a:t>
            </a:r>
            <a:r>
              <a:rPr lang="en-US" sz="4000" dirty="0" smtClean="0">
                <a:solidFill>
                  <a:srgbClr val="FF0000"/>
                </a:solidFill>
                <a:latin typeface="KG Promised Freedom"/>
                <a:cs typeface="KG Promised Freedom"/>
              </a:rPr>
              <a:t>award amount</a:t>
            </a:r>
            <a:r>
              <a:rPr lang="en-US" sz="4000" dirty="0" smtClean="0">
                <a:solidFill>
                  <a:srgbClr val="000000"/>
                </a:solidFill>
                <a:latin typeface="KG Promised Freedom"/>
                <a:cs typeface="KG Promised Freedom"/>
              </a:rPr>
              <a:t>, and the </a:t>
            </a:r>
            <a:r>
              <a:rPr lang="en-US" sz="4000" dirty="0" smtClean="0">
                <a:solidFill>
                  <a:srgbClr val="FF0000"/>
                </a:solidFill>
                <a:latin typeface="KG Promised Freedom"/>
                <a:cs typeface="KG Promised Freedom"/>
              </a:rPr>
              <a:t>stipulations</a:t>
            </a:r>
            <a:r>
              <a:rPr lang="en-US" sz="4000" dirty="0" smtClean="0">
                <a:solidFill>
                  <a:srgbClr val="000000"/>
                </a:solidFill>
                <a:latin typeface="KG Promised Freedom"/>
                <a:cs typeface="KG Promised Freedom"/>
              </a:rPr>
              <a:t>!</a:t>
            </a:r>
            <a:endParaRPr lang="en-US" sz="4000" dirty="0">
              <a:solidFill>
                <a:srgbClr val="000000"/>
              </a:solidFill>
              <a:latin typeface="KG Promised Freedom"/>
              <a:cs typeface="KG Promised Freedom"/>
            </a:endParaRPr>
          </a:p>
        </p:txBody>
      </p:sp>
      <p:sp>
        <p:nvSpPr>
          <p:cNvPr id="4" name="Title 3"/>
          <p:cNvSpPr>
            <a:spLocks noGrp="1"/>
          </p:cNvSpPr>
          <p:nvPr>
            <p:ph type="title"/>
          </p:nvPr>
        </p:nvSpPr>
        <p:spPr/>
        <p:txBody>
          <a:bodyPr/>
          <a:lstStyle/>
          <a:p>
            <a:r>
              <a:rPr lang="en-US" dirty="0" smtClean="0">
                <a:solidFill>
                  <a:srgbClr val="000000"/>
                </a:solidFill>
              </a:rPr>
              <a:t>So Here’s Your Task:</a:t>
            </a:r>
            <a:endParaRPr lang="en-US" dirty="0">
              <a:solidFill>
                <a:srgbClr val="000000"/>
              </a:solidFill>
            </a:endParaRPr>
          </a:p>
        </p:txBody>
      </p:sp>
    </p:spTree>
    <p:extLst>
      <p:ext uri="{BB962C8B-B14F-4D97-AF65-F5344CB8AC3E}">
        <p14:creationId xmlns:p14="http://schemas.microsoft.com/office/powerpoint/2010/main" val="3487358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ext Placeholder 2"/>
          <p:cNvSpPr>
            <a:spLocks noGrp="1"/>
          </p:cNvSpPr>
          <p:nvPr>
            <p:ph type="body" sz="half" idx="2"/>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36664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444" y="1730023"/>
            <a:ext cx="6096000" cy="3657599"/>
          </a:xfrm>
        </p:spPr>
        <p:txBody>
          <a:bodyPr>
            <a:normAutofit fontScale="92500" lnSpcReduction="10000"/>
          </a:bodyPr>
          <a:lstStyle/>
          <a:p>
            <a:r>
              <a:rPr lang="en-US" dirty="0" smtClean="0"/>
              <a:t>Grade percentages </a:t>
            </a:r>
          </a:p>
          <a:p>
            <a:r>
              <a:rPr lang="en-US" dirty="0" smtClean="0"/>
              <a:t>Class materials:  </a:t>
            </a:r>
          </a:p>
          <a:p>
            <a:pPr lvl="1"/>
            <a:r>
              <a:rPr lang="en-US" dirty="0"/>
              <a:t>P</a:t>
            </a:r>
            <a:r>
              <a:rPr lang="en-US" dirty="0" smtClean="0"/>
              <a:t>ens, pencils, lined paper, highlighters, 1 notebook, flash drive,  3 ringed binder</a:t>
            </a:r>
          </a:p>
          <a:p>
            <a:r>
              <a:rPr lang="en-US" dirty="0" smtClean="0"/>
              <a:t>Class website: </a:t>
            </a:r>
            <a:r>
              <a:rPr lang="en-US" dirty="0" err="1" smtClean="0"/>
              <a:t>elawithsabrinamahuka.weebly.com</a:t>
            </a:r>
            <a:r>
              <a:rPr lang="en-US" dirty="0" smtClean="0"/>
              <a:t> </a:t>
            </a:r>
          </a:p>
          <a:p>
            <a:r>
              <a:rPr lang="en-US" dirty="0" err="1" smtClean="0"/>
              <a:t>Edmodo</a:t>
            </a:r>
            <a:r>
              <a:rPr lang="en-US" dirty="0" smtClean="0"/>
              <a:t> Group code: </a:t>
            </a:r>
            <a:r>
              <a:rPr lang="pl-PL" dirty="0"/>
              <a:t>8wc92k</a:t>
            </a:r>
            <a:endParaRPr lang="en-US" dirty="0" smtClean="0"/>
          </a:p>
          <a:p>
            <a:pPr lvl="1"/>
            <a:r>
              <a:rPr lang="en-US" dirty="0" smtClean="0"/>
              <a:t>Syllabus</a:t>
            </a:r>
          </a:p>
          <a:p>
            <a:pPr lvl="1"/>
            <a:r>
              <a:rPr lang="en-US" dirty="0" smtClean="0"/>
              <a:t>Vocabulary lists</a:t>
            </a:r>
          </a:p>
          <a:p>
            <a:pPr lvl="1"/>
            <a:r>
              <a:rPr lang="en-US" dirty="0" smtClean="0"/>
              <a:t>Journal entries</a:t>
            </a:r>
          </a:p>
          <a:p>
            <a:pPr lvl="1"/>
            <a:r>
              <a:rPr lang="en-US" dirty="0" smtClean="0"/>
              <a:t>Other Resources: PowerPoint presentations,</a:t>
            </a:r>
          </a:p>
          <a:p>
            <a:pPr marL="384048" lvl="1" indent="0">
              <a:buNone/>
            </a:pPr>
            <a:r>
              <a:rPr lang="en-US" dirty="0" smtClean="0"/>
              <a:t> study guides, etc. </a:t>
            </a:r>
            <a:endParaRPr lang="en-US" dirty="0"/>
          </a:p>
        </p:txBody>
      </p:sp>
      <p:sp>
        <p:nvSpPr>
          <p:cNvPr id="2" name="Title 1"/>
          <p:cNvSpPr>
            <a:spLocks noGrp="1"/>
          </p:cNvSpPr>
          <p:nvPr>
            <p:ph type="title"/>
          </p:nvPr>
        </p:nvSpPr>
        <p:spPr>
          <a:xfrm>
            <a:off x="310444" y="815623"/>
            <a:ext cx="7543800" cy="914400"/>
          </a:xfrm>
        </p:spPr>
        <p:txBody>
          <a:bodyPr/>
          <a:lstStyle/>
          <a:p>
            <a:r>
              <a:rPr lang="en-US" dirty="0" smtClean="0"/>
              <a:t>Introduction to the Syllabus</a:t>
            </a:r>
            <a:endParaRPr lang="en-US" dirty="0"/>
          </a:p>
        </p:txBody>
      </p:sp>
      <p:pic>
        <p:nvPicPr>
          <p:cNvPr id="4" name="Picture 3"/>
          <p:cNvPicPr>
            <a:picLocks noChangeAspect="1"/>
          </p:cNvPicPr>
          <p:nvPr/>
        </p:nvPicPr>
        <p:blipFill>
          <a:blip r:embed="rId2"/>
          <a:stretch>
            <a:fillRect/>
          </a:stretch>
        </p:blipFill>
        <p:spPr>
          <a:xfrm>
            <a:off x="5806041" y="1287235"/>
            <a:ext cx="3337959" cy="4574898"/>
          </a:xfrm>
          <a:prstGeom prst="rect">
            <a:avLst/>
          </a:prstGeom>
        </p:spPr>
      </p:pic>
    </p:spTree>
    <p:extLst>
      <p:ext uri="{BB962C8B-B14F-4D97-AF65-F5344CB8AC3E}">
        <p14:creationId xmlns:p14="http://schemas.microsoft.com/office/powerpoint/2010/main" val="3823764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716"/>
            <a:ext cx="9144000" cy="914400"/>
          </a:xfrm>
        </p:spPr>
        <p:txBody>
          <a:bodyPr/>
          <a:lstStyle/>
          <a:p>
            <a:pPr algn="ctr"/>
            <a:r>
              <a:rPr lang="en-US" sz="6000" b="1" dirty="0" smtClean="0">
                <a:latin typeface="Janda Stylish Monogram"/>
                <a:cs typeface="Janda Stylish Monogram"/>
              </a:rPr>
              <a:t>Assignment Expectations</a:t>
            </a:r>
            <a:endParaRPr lang="en-US" sz="6000" b="1" dirty="0">
              <a:latin typeface="Janda Stylish Monogram"/>
              <a:cs typeface="Janda Stylish Monogram"/>
            </a:endParaRPr>
          </a:p>
        </p:txBody>
      </p:sp>
      <p:pic>
        <p:nvPicPr>
          <p:cNvPr id="4" name="Picture 3"/>
          <p:cNvPicPr>
            <a:picLocks noChangeAspect="1"/>
          </p:cNvPicPr>
          <p:nvPr/>
        </p:nvPicPr>
        <p:blipFill>
          <a:blip r:embed="rId3"/>
          <a:stretch>
            <a:fillRect/>
          </a:stretch>
        </p:blipFill>
        <p:spPr>
          <a:xfrm>
            <a:off x="1551948" y="1484704"/>
            <a:ext cx="6154672" cy="5373296"/>
          </a:xfrm>
          <a:prstGeom prst="rect">
            <a:avLst/>
          </a:prstGeom>
        </p:spPr>
      </p:pic>
    </p:spTree>
    <p:extLst>
      <p:ext uri="{BB962C8B-B14F-4D97-AF65-F5344CB8AC3E}">
        <p14:creationId xmlns:p14="http://schemas.microsoft.com/office/powerpoint/2010/main" val="4220276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489" y="1306689"/>
            <a:ext cx="6096000" cy="3657599"/>
          </a:xfrm>
        </p:spPr>
        <p:txBody>
          <a:bodyPr>
            <a:normAutofit/>
          </a:bodyPr>
          <a:lstStyle/>
          <a:p>
            <a:r>
              <a:rPr lang="en-US" dirty="0" smtClean="0"/>
              <a:t>Attendance and participation: </a:t>
            </a:r>
          </a:p>
          <a:p>
            <a:pPr lvl="1"/>
            <a:r>
              <a:rPr lang="en-US" dirty="0" smtClean="0"/>
              <a:t>Absences </a:t>
            </a:r>
          </a:p>
          <a:p>
            <a:pPr lvl="1"/>
            <a:r>
              <a:rPr lang="en-US" dirty="0" smtClean="0"/>
              <a:t>Tardiness </a:t>
            </a:r>
          </a:p>
          <a:p>
            <a:pPr lvl="1"/>
            <a:r>
              <a:rPr lang="en-US" dirty="0" smtClean="0"/>
              <a:t>In-class presence </a:t>
            </a:r>
          </a:p>
          <a:p>
            <a:r>
              <a:rPr lang="en-US" dirty="0" smtClean="0"/>
              <a:t>Come prepared to class</a:t>
            </a:r>
          </a:p>
          <a:p>
            <a:pPr lvl="1"/>
            <a:r>
              <a:rPr lang="en-US" dirty="0" smtClean="0"/>
              <a:t>Materials, bags where they belong, look at the day’s agenda and prepare to work</a:t>
            </a:r>
          </a:p>
          <a:p>
            <a:r>
              <a:rPr lang="en-US" dirty="0" smtClean="0"/>
              <a:t>Teaching style: Facilitator </a:t>
            </a:r>
          </a:p>
          <a:p>
            <a:pPr lvl="1"/>
            <a:r>
              <a:rPr lang="en-US" dirty="0" smtClean="0"/>
              <a:t>More emphasis on responsibility </a:t>
            </a:r>
            <a:endParaRPr lang="en-US" dirty="0"/>
          </a:p>
          <a:p>
            <a:pPr lvl="1"/>
            <a:r>
              <a:rPr lang="en-US" dirty="0" smtClean="0"/>
              <a:t>Limit your excuses</a:t>
            </a:r>
          </a:p>
          <a:p>
            <a:endParaRPr lang="en-US" dirty="0"/>
          </a:p>
          <a:p>
            <a:endParaRPr lang="en-US" dirty="0"/>
          </a:p>
        </p:txBody>
      </p:sp>
      <p:sp>
        <p:nvSpPr>
          <p:cNvPr id="2" name="Title 1"/>
          <p:cNvSpPr>
            <a:spLocks noGrp="1"/>
          </p:cNvSpPr>
          <p:nvPr>
            <p:ph type="title"/>
          </p:nvPr>
        </p:nvSpPr>
        <p:spPr>
          <a:xfrm>
            <a:off x="0" y="0"/>
            <a:ext cx="7543800" cy="914400"/>
          </a:xfrm>
        </p:spPr>
        <p:txBody>
          <a:bodyPr/>
          <a:lstStyle/>
          <a:p>
            <a:r>
              <a:rPr lang="en-US" dirty="0" smtClean="0"/>
              <a:t>Expectations:</a:t>
            </a:r>
            <a:endParaRPr lang="en-US" dirty="0"/>
          </a:p>
        </p:txBody>
      </p:sp>
      <p:pic>
        <p:nvPicPr>
          <p:cNvPr id="4" name="Picture 3"/>
          <p:cNvPicPr>
            <a:picLocks noChangeAspect="1"/>
          </p:cNvPicPr>
          <p:nvPr/>
        </p:nvPicPr>
        <p:blipFill>
          <a:blip r:embed="rId2"/>
          <a:stretch>
            <a:fillRect/>
          </a:stretch>
        </p:blipFill>
        <p:spPr>
          <a:xfrm>
            <a:off x="6146800" y="3251200"/>
            <a:ext cx="2997200" cy="3606800"/>
          </a:xfrm>
          <a:prstGeom prst="rect">
            <a:avLst/>
          </a:prstGeom>
        </p:spPr>
      </p:pic>
      <p:pic>
        <p:nvPicPr>
          <p:cNvPr id="5" name="Picture 4"/>
          <p:cNvPicPr>
            <a:picLocks noChangeAspect="1"/>
          </p:cNvPicPr>
          <p:nvPr/>
        </p:nvPicPr>
        <p:blipFill>
          <a:blip r:embed="rId3"/>
          <a:stretch>
            <a:fillRect/>
          </a:stretch>
        </p:blipFill>
        <p:spPr>
          <a:xfrm>
            <a:off x="6146800" y="0"/>
            <a:ext cx="2997200" cy="3018457"/>
          </a:xfrm>
          <a:prstGeom prst="rect">
            <a:avLst/>
          </a:prstGeom>
        </p:spPr>
      </p:pic>
      <p:pic>
        <p:nvPicPr>
          <p:cNvPr id="6" name="Content Placeholder 3"/>
          <p:cNvPicPr>
            <a:picLocks noChangeAspect="1"/>
          </p:cNvPicPr>
          <p:nvPr/>
        </p:nvPicPr>
        <p:blipFill>
          <a:blip r:embed="rId4"/>
          <a:srcRect l="-18706" r="-18706"/>
          <a:stretch>
            <a:fillRect/>
          </a:stretch>
        </p:blipFill>
        <p:spPr>
          <a:xfrm>
            <a:off x="748047" y="4640826"/>
            <a:ext cx="3695292" cy="2217174"/>
          </a:xfrm>
          <a:prstGeom prst="rect">
            <a:avLst/>
          </a:prstGeom>
        </p:spPr>
      </p:pic>
    </p:spTree>
    <p:extLst>
      <p:ext uri="{BB962C8B-B14F-4D97-AF65-F5344CB8AC3E}">
        <p14:creationId xmlns:p14="http://schemas.microsoft.com/office/powerpoint/2010/main" val="3031033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92784" y="1664627"/>
            <a:ext cx="3566160" cy="639762"/>
          </a:xfrm>
        </p:spPr>
        <p:txBody>
          <a:bodyPr/>
          <a:lstStyle/>
          <a:p>
            <a:r>
              <a:rPr lang="en-US" sz="7200" dirty="0" smtClean="0">
                <a:solidFill>
                  <a:schemeClr val="tx1"/>
                </a:solidFill>
              </a:rPr>
              <a:t>Positive</a:t>
            </a:r>
            <a:r>
              <a:rPr lang="en-US" dirty="0" smtClean="0">
                <a:solidFill>
                  <a:schemeClr val="tx1"/>
                </a:solidFill>
              </a:rPr>
              <a:t> </a:t>
            </a:r>
            <a:endParaRPr lang="en-US" dirty="0">
              <a:solidFill>
                <a:schemeClr val="tx1"/>
              </a:solidFill>
            </a:endParaRPr>
          </a:p>
        </p:txBody>
      </p:sp>
      <p:sp>
        <p:nvSpPr>
          <p:cNvPr id="6" name="Content Placeholder 5"/>
          <p:cNvSpPr>
            <a:spLocks noGrp="1"/>
          </p:cNvSpPr>
          <p:nvPr>
            <p:ph sz="half" idx="2"/>
          </p:nvPr>
        </p:nvSpPr>
        <p:spPr>
          <a:xfrm>
            <a:off x="257457" y="2444088"/>
            <a:ext cx="4085943" cy="4413912"/>
          </a:xfrm>
        </p:spPr>
        <p:txBody>
          <a:bodyPr>
            <a:normAutofit/>
          </a:bodyPr>
          <a:lstStyle/>
          <a:p>
            <a:r>
              <a:rPr lang="en-US" sz="2800" dirty="0" smtClean="0"/>
              <a:t>Class earns “stars”</a:t>
            </a:r>
          </a:p>
          <a:p>
            <a:r>
              <a:rPr lang="en-US" sz="2800" dirty="0" smtClean="0"/>
              <a:t>Stars = more privileges</a:t>
            </a:r>
          </a:p>
          <a:p>
            <a:r>
              <a:rPr lang="en-US" sz="2800" dirty="0" smtClean="0"/>
              <a:t>Monthly teacher coupons </a:t>
            </a:r>
          </a:p>
          <a:p>
            <a:r>
              <a:rPr lang="en-US" sz="2800" dirty="0" smtClean="0"/>
              <a:t>Extra credit learning centers </a:t>
            </a:r>
            <a:endParaRPr lang="en-US" sz="2800" dirty="0"/>
          </a:p>
        </p:txBody>
      </p:sp>
      <p:sp>
        <p:nvSpPr>
          <p:cNvPr id="7" name="Text Placeholder 6"/>
          <p:cNvSpPr>
            <a:spLocks noGrp="1"/>
          </p:cNvSpPr>
          <p:nvPr>
            <p:ph type="body" sz="quarter" idx="3"/>
          </p:nvPr>
        </p:nvSpPr>
        <p:spPr>
          <a:xfrm>
            <a:off x="4766048" y="1664627"/>
            <a:ext cx="3566160" cy="639762"/>
          </a:xfrm>
        </p:spPr>
        <p:txBody>
          <a:bodyPr/>
          <a:lstStyle/>
          <a:p>
            <a:r>
              <a:rPr lang="en-US" sz="6600" dirty="0" smtClean="0">
                <a:solidFill>
                  <a:srgbClr val="000000"/>
                </a:solidFill>
              </a:rPr>
              <a:t>Negative</a:t>
            </a:r>
            <a:endParaRPr lang="en-US" sz="6600" dirty="0">
              <a:solidFill>
                <a:srgbClr val="000000"/>
              </a:solidFill>
            </a:endParaRPr>
          </a:p>
        </p:txBody>
      </p:sp>
      <p:sp>
        <p:nvSpPr>
          <p:cNvPr id="8" name="Content Placeholder 7"/>
          <p:cNvSpPr>
            <a:spLocks noGrp="1"/>
          </p:cNvSpPr>
          <p:nvPr>
            <p:ph sz="quarter" idx="4"/>
          </p:nvPr>
        </p:nvSpPr>
        <p:spPr>
          <a:xfrm>
            <a:off x="4766048" y="2571769"/>
            <a:ext cx="3970312" cy="4413911"/>
          </a:xfrm>
        </p:spPr>
        <p:txBody>
          <a:bodyPr>
            <a:normAutofit/>
          </a:bodyPr>
          <a:lstStyle/>
          <a:p>
            <a:r>
              <a:rPr lang="en-US" sz="3200" dirty="0" smtClean="0"/>
              <a:t>Verbal warning </a:t>
            </a:r>
          </a:p>
          <a:p>
            <a:r>
              <a:rPr lang="en-US" sz="3200" dirty="0" smtClean="0"/>
              <a:t>Last to leave the room</a:t>
            </a:r>
          </a:p>
          <a:p>
            <a:r>
              <a:rPr lang="en-US" sz="3200" dirty="0" smtClean="0"/>
              <a:t>Detention </a:t>
            </a:r>
          </a:p>
          <a:p>
            <a:r>
              <a:rPr lang="en-US" sz="3200" dirty="0" err="1" smtClean="0"/>
              <a:t>Minionship</a:t>
            </a:r>
            <a:r>
              <a:rPr lang="en-US" sz="3200" dirty="0" smtClean="0"/>
              <a:t> </a:t>
            </a:r>
            <a:endParaRPr lang="en-US" sz="3200" dirty="0"/>
          </a:p>
        </p:txBody>
      </p:sp>
    </p:spTree>
    <p:extLst>
      <p:ext uri="{BB962C8B-B14F-4D97-AF65-F5344CB8AC3E}">
        <p14:creationId xmlns:p14="http://schemas.microsoft.com/office/powerpoint/2010/main" val="2801539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blinds(horizontal)">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blinds(horizontal)">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blinds(horizontal)">
                                      <p:cBhvr>
                                        <p:cTn id="4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5778" y="1080912"/>
            <a:ext cx="6733822" cy="5156199"/>
          </a:xfrm>
        </p:spPr>
        <p:txBody>
          <a:bodyPr>
            <a:noAutofit/>
          </a:bodyPr>
          <a:lstStyle/>
          <a:p>
            <a:r>
              <a:rPr lang="en-US" sz="3200" dirty="0" smtClean="0">
                <a:latin typeface="KG We Are Broken"/>
                <a:cs typeface="KG We Are Broken"/>
              </a:rPr>
              <a:t>Respect yourself and your future. </a:t>
            </a:r>
          </a:p>
          <a:p>
            <a:r>
              <a:rPr lang="en-US" sz="3200" dirty="0" smtClean="0">
                <a:latin typeface="KG We Are Broken"/>
                <a:cs typeface="KG We Are Broken"/>
              </a:rPr>
              <a:t>Respect your classmates and their right to learn. </a:t>
            </a:r>
          </a:p>
          <a:p>
            <a:r>
              <a:rPr lang="en-US" sz="3200" dirty="0" smtClean="0">
                <a:latin typeface="KG We Are Broken"/>
                <a:cs typeface="KG We Are Broken"/>
              </a:rPr>
              <a:t>Respect your teacher. </a:t>
            </a:r>
          </a:p>
          <a:p>
            <a:r>
              <a:rPr lang="en-US" sz="3200" dirty="0" smtClean="0">
                <a:latin typeface="KG We Are Broken"/>
                <a:cs typeface="KG We Are Broken"/>
              </a:rPr>
              <a:t>Respect your school and your community. </a:t>
            </a:r>
            <a:endParaRPr lang="en-US" sz="3200" dirty="0">
              <a:latin typeface="KG We Are Broken"/>
              <a:cs typeface="KG We Are Broken"/>
            </a:endParaRPr>
          </a:p>
        </p:txBody>
      </p:sp>
      <p:sp>
        <p:nvSpPr>
          <p:cNvPr id="2" name="Title 1"/>
          <p:cNvSpPr>
            <a:spLocks noGrp="1"/>
          </p:cNvSpPr>
          <p:nvPr>
            <p:ph type="title"/>
          </p:nvPr>
        </p:nvSpPr>
        <p:spPr>
          <a:xfrm>
            <a:off x="438573" y="685801"/>
            <a:ext cx="7543800" cy="914400"/>
          </a:xfrm>
        </p:spPr>
        <p:txBody>
          <a:bodyPr/>
          <a:lstStyle/>
          <a:p>
            <a:r>
              <a:rPr lang="en-US" sz="5400" b="1" dirty="0" smtClean="0">
                <a:latin typeface="Janda Silly Monkey"/>
                <a:cs typeface="Janda Silly Monkey"/>
              </a:rPr>
              <a:t>Class Rules</a:t>
            </a:r>
            <a:endParaRPr lang="en-US" sz="5400" b="1" dirty="0">
              <a:latin typeface="Janda Silly Monkey"/>
              <a:cs typeface="Janda Silly Monkey"/>
            </a:endParaRPr>
          </a:p>
        </p:txBody>
      </p:sp>
    </p:spTree>
    <p:extLst>
      <p:ext uri="{BB962C8B-B14F-4D97-AF65-F5344CB8AC3E}">
        <p14:creationId xmlns:p14="http://schemas.microsoft.com/office/powerpoint/2010/main" val="38505246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34000"/>
            <a:ext cx="7543800" cy="914400"/>
          </a:xfrm>
        </p:spPr>
        <p:txBody>
          <a:bodyPr/>
          <a:lstStyle/>
          <a:p>
            <a:r>
              <a:rPr lang="en-US" dirty="0" smtClean="0"/>
              <a:t>Tip #1: Listen to Instructions</a:t>
            </a:r>
            <a:endParaRPr lang="en-US" dirty="0"/>
          </a:p>
        </p:txBody>
      </p:sp>
      <p:pic>
        <p:nvPicPr>
          <p:cNvPr id="4" name="Content Placeholder 3"/>
          <p:cNvPicPr>
            <a:picLocks noGrp="1" noChangeAspect="1"/>
          </p:cNvPicPr>
          <p:nvPr>
            <p:ph idx="1"/>
          </p:nvPr>
        </p:nvPicPr>
        <p:blipFill>
          <a:blip r:embed="rId2"/>
          <a:srcRect t="20000" b="20000"/>
          <a:stretch>
            <a:fillRect/>
          </a:stretch>
        </p:blipFill>
        <p:spPr/>
      </p:pic>
    </p:spTree>
    <p:extLst>
      <p:ext uri="{BB962C8B-B14F-4D97-AF65-F5344CB8AC3E}">
        <p14:creationId xmlns:p14="http://schemas.microsoft.com/office/powerpoint/2010/main" val="404176313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Custom 5">
      <a:dk1>
        <a:sysClr val="windowText" lastClr="000000"/>
      </a:dk1>
      <a:lt1>
        <a:sysClr val="window" lastClr="FFFFFF"/>
      </a:lt1>
      <a:dk2>
        <a:srgbClr val="626DDF"/>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Kilter">
  <a:themeElements>
    <a:clrScheme name="Custom 7">
      <a:dk1>
        <a:srgbClr val="EC8AC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7719275</TotalTime>
  <Words>1056</Words>
  <Application>Microsoft Macintosh PowerPoint</Application>
  <PresentationFormat>On-screen Show (4:3)</PresentationFormat>
  <Paragraphs>200</Paragraphs>
  <Slides>34</Slides>
  <Notes>6</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Elemental</vt:lpstr>
      <vt:lpstr>Kilter</vt:lpstr>
      <vt:lpstr>Mrs. Sabrina’s College Prep Class</vt:lpstr>
      <vt:lpstr>Mrs. Sabrina Suluai-Mahuka</vt:lpstr>
      <vt:lpstr>Questions</vt:lpstr>
      <vt:lpstr>Introduction to the Syllabus</vt:lpstr>
      <vt:lpstr>Assignment Expectations</vt:lpstr>
      <vt:lpstr>Expectations:</vt:lpstr>
      <vt:lpstr>PowerPoint Presentation</vt:lpstr>
      <vt:lpstr>Class Rules</vt:lpstr>
      <vt:lpstr>Tip #1: Listen to Instructions</vt:lpstr>
      <vt:lpstr>Tip #2: Stay on Task</vt:lpstr>
      <vt:lpstr>Tip #3: Be Consistent </vt:lpstr>
      <vt:lpstr>Tip #4: Study Smart</vt:lpstr>
      <vt:lpstr>You are SENIORS!</vt:lpstr>
      <vt:lpstr>I am poem</vt:lpstr>
      <vt:lpstr>Journal entries</vt:lpstr>
      <vt:lpstr>Vocabulary sets: Kaplans’ top 100 SAT words and Princeton Review Top 100 SAT words</vt:lpstr>
      <vt:lpstr>The Reality of Life</vt:lpstr>
      <vt:lpstr>Being able to collaborate and cooperate are two valuable skills.</vt:lpstr>
      <vt:lpstr>Shapes personality Test</vt:lpstr>
      <vt:lpstr>Groups</vt:lpstr>
      <vt:lpstr>PowerPoint Presentation</vt:lpstr>
      <vt:lpstr>PowerPoint Presentation</vt:lpstr>
      <vt:lpstr>PowerPoint Presentation</vt:lpstr>
      <vt:lpstr>PowerPoint Presentation</vt:lpstr>
      <vt:lpstr>You will learn to work with others who are NOT the same as you. </vt:lpstr>
      <vt:lpstr>Communication Skills (O)</vt:lpstr>
      <vt:lpstr>Factors to consider when choosing a college.</vt:lpstr>
      <vt:lpstr>PowerPoint Presentation</vt:lpstr>
      <vt:lpstr>PowerPoint Presentation</vt:lpstr>
      <vt:lpstr>Costs:</vt:lpstr>
      <vt:lpstr>Interactive Strategy: Calculate the average cost for ONE year of college. </vt:lpstr>
      <vt:lpstr>So the question is: Who is going to pay for these costs?</vt:lpstr>
      <vt:lpstr>So Here’s Your Task:</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Sabrina’s English Class</dc:title>
  <dc:creator>Sabrina Suluai-Mahuka</dc:creator>
  <cp:lastModifiedBy>Sabrina Suluai-Mahuka</cp:lastModifiedBy>
  <cp:revision>57</cp:revision>
  <dcterms:created xsi:type="dcterms:W3CDTF">2001-01-01T00:02:48Z</dcterms:created>
  <dcterms:modified xsi:type="dcterms:W3CDTF">2016-08-29T04:12:34Z</dcterms:modified>
</cp:coreProperties>
</file>